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 id="2147483666" r:id="rId2"/>
  </p:sldMasterIdLst>
  <p:notesMasterIdLst>
    <p:notesMasterId r:id="rId21"/>
  </p:notesMasterIdLst>
  <p:handoutMasterIdLst>
    <p:handoutMasterId r:id="rId22"/>
  </p:handoutMasterIdLst>
  <p:sldIdLst>
    <p:sldId id="642" r:id="rId3"/>
    <p:sldId id="643" r:id="rId4"/>
    <p:sldId id="625" r:id="rId5"/>
    <p:sldId id="634" r:id="rId6"/>
    <p:sldId id="636" r:id="rId7"/>
    <p:sldId id="626" r:id="rId8"/>
    <p:sldId id="641" r:id="rId9"/>
    <p:sldId id="644" r:id="rId10"/>
    <p:sldId id="637" r:id="rId11"/>
    <p:sldId id="645" r:id="rId12"/>
    <p:sldId id="646" r:id="rId13"/>
    <p:sldId id="647" r:id="rId14"/>
    <p:sldId id="627" r:id="rId15"/>
    <p:sldId id="628" r:id="rId16"/>
    <p:sldId id="648" r:id="rId17"/>
    <p:sldId id="631" r:id="rId18"/>
    <p:sldId id="630" r:id="rId19"/>
    <p:sldId id="633" r:id="rId20"/>
  </p:sldIdLst>
  <p:sldSz cx="9144000" cy="5145088"/>
  <p:notesSz cx="6858000" cy="9144000"/>
  <p:defaultTextStyle>
    <a:defPPr>
      <a:defRPr lang="zh-CN"/>
    </a:defPPr>
    <a:lvl1pPr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1pPr>
    <a:lvl2pPr marL="4572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2pPr>
    <a:lvl3pPr marL="9144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3pPr>
    <a:lvl4pPr marL="13716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4pPr>
    <a:lvl5pPr marL="18288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5pPr>
    <a:lvl6pPr marL="22860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6pPr>
    <a:lvl7pPr marL="27432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7pPr>
    <a:lvl8pPr marL="32004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8pPr>
    <a:lvl9pPr marL="36576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chemeClr val="tx1"/>
    </p:penClr>
  </p:showPr>
  <p:clrMru>
    <a:srgbClr val="29667B"/>
    <a:srgbClr val="FBFBFB"/>
    <a:srgbClr val="99CCFF"/>
    <a:srgbClr val="6699FF"/>
    <a:srgbClr val="3399FF"/>
    <a:srgbClr val="0099FF"/>
    <a:srgbClr val="C0C0C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39" autoAdjust="0"/>
    <p:restoredTop sz="71800" autoAdjust="0"/>
  </p:normalViewPr>
  <p:slideViewPr>
    <p:cSldViewPr>
      <p:cViewPr varScale="1">
        <p:scale>
          <a:sx n="61" d="100"/>
          <a:sy n="61" d="100"/>
        </p:scale>
        <p:origin x="-1614" y="-84"/>
      </p:cViewPr>
      <p:guideLst>
        <p:guide orient="horz" pos="162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20"/>
    </p:cViewPr>
  </p:sorterViewPr>
  <p:notesViewPr>
    <p:cSldViewPr>
      <p:cViewPr varScale="1">
        <p:scale>
          <a:sx n="58" d="100"/>
          <a:sy n="58" d="100"/>
        </p:scale>
        <p:origin x="-1932"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4AA000-83E8-4ACF-8ECE-F7F7B3344546}" type="doc">
      <dgm:prSet loTypeId="urn:microsoft.com/office/officeart/2005/8/layout/hierarchy2" loCatId="hierarchy" qsTypeId="urn:microsoft.com/office/officeart/2005/8/quickstyle/3d2" qsCatId="3D" csTypeId="urn:microsoft.com/office/officeart/2005/8/colors/accent5_4" csCatId="accent5" phldr="1"/>
      <dgm:spPr/>
      <dgm:t>
        <a:bodyPr/>
        <a:lstStyle/>
        <a:p>
          <a:endParaRPr lang="zh-CN" altLang="en-US"/>
        </a:p>
      </dgm:t>
    </dgm:pt>
    <dgm:pt modelId="{BB67A2FD-BA0A-4E5B-992A-B9280C27D7D2}">
      <dgm:prSet phldrT="[文本]" custT="1"/>
      <dgm:spPr/>
      <dgm:t>
        <a:bodyPr/>
        <a:lstStyle/>
        <a:p>
          <a:pPr algn="ctr">
            <a:lnSpc>
              <a:spcPct val="60000"/>
            </a:lnSpc>
            <a:spcBef>
              <a:spcPts val="0"/>
            </a:spcBef>
            <a:spcAft>
              <a:spcPts val="0"/>
            </a:spcAft>
          </a:pPr>
          <a:r>
            <a:rPr lang="zh-CN" altLang="en-US" sz="1800" smtClean="0">
              <a:solidFill>
                <a:schemeClr val="tx1"/>
              </a:solidFill>
              <a:latin typeface="+mn-ea"/>
              <a:ea typeface="+mn-ea"/>
            </a:rPr>
            <a:t>无线</a:t>
          </a:r>
          <a:endParaRPr lang="en-US" altLang="zh-CN" sz="1800" smtClean="0">
            <a:solidFill>
              <a:schemeClr val="tx1"/>
            </a:solidFill>
            <a:latin typeface="+mn-ea"/>
            <a:ea typeface="+mn-ea"/>
          </a:endParaRPr>
        </a:p>
        <a:p>
          <a:pPr algn="ctr">
            <a:lnSpc>
              <a:spcPct val="60000"/>
            </a:lnSpc>
            <a:spcBef>
              <a:spcPts val="0"/>
            </a:spcBef>
            <a:spcAft>
              <a:spcPts val="0"/>
            </a:spcAft>
          </a:pPr>
          <a:r>
            <a:rPr lang="zh-CN" altLang="en-US" sz="1800" smtClean="0">
              <a:solidFill>
                <a:schemeClr val="tx1"/>
              </a:solidFill>
              <a:latin typeface="+mn-ea"/>
              <a:ea typeface="+mn-ea"/>
            </a:rPr>
            <a:t>局域网</a:t>
          </a:r>
          <a:endParaRPr lang="zh-CN" altLang="en-US" sz="1800" dirty="0">
            <a:solidFill>
              <a:schemeClr val="tx1"/>
            </a:solidFill>
            <a:latin typeface="+mn-ea"/>
            <a:ea typeface="+mn-ea"/>
          </a:endParaRPr>
        </a:p>
      </dgm:t>
    </dgm:pt>
    <dgm:pt modelId="{66DF9BB9-C322-46BC-A60D-A9027DD13C4A}" type="parTrans" cxnId="{286B671A-6CBC-4C68-A905-63BDC150122C}">
      <dgm:prSet/>
      <dgm:spPr/>
      <dgm:t>
        <a:bodyPr/>
        <a:lstStyle/>
        <a:p>
          <a:pPr algn="ctr">
            <a:lnSpc>
              <a:spcPct val="100000"/>
            </a:lnSpc>
            <a:spcBef>
              <a:spcPts val="0"/>
            </a:spcBef>
            <a:spcAft>
              <a:spcPts val="0"/>
            </a:spcAft>
          </a:pPr>
          <a:endParaRPr lang="zh-CN" altLang="en-US" sz="1800">
            <a:solidFill>
              <a:schemeClr val="tx1"/>
            </a:solidFill>
            <a:latin typeface="+mn-ea"/>
            <a:ea typeface="+mn-ea"/>
          </a:endParaRPr>
        </a:p>
      </dgm:t>
    </dgm:pt>
    <dgm:pt modelId="{E46C5449-8DB7-4B1C-A002-A5700884249A}" type="sibTrans" cxnId="{286B671A-6CBC-4C68-A905-63BDC150122C}">
      <dgm:prSet/>
      <dgm:spPr/>
      <dgm:t>
        <a:bodyPr/>
        <a:lstStyle/>
        <a:p>
          <a:pPr algn="ctr">
            <a:lnSpc>
              <a:spcPct val="100000"/>
            </a:lnSpc>
            <a:spcBef>
              <a:spcPts val="0"/>
            </a:spcBef>
            <a:spcAft>
              <a:spcPts val="0"/>
            </a:spcAft>
          </a:pPr>
          <a:endParaRPr lang="zh-CN" altLang="en-US" sz="1800">
            <a:solidFill>
              <a:schemeClr val="tx1"/>
            </a:solidFill>
            <a:latin typeface="+mn-ea"/>
            <a:ea typeface="+mn-ea"/>
          </a:endParaRPr>
        </a:p>
      </dgm:t>
    </dgm:pt>
    <dgm:pt modelId="{A891F172-45EC-42E0-9F75-8A8FEC8CAA81}">
      <dgm:prSet phldrT="[文本]" custT="1"/>
      <dgm:spPr/>
      <dgm:t>
        <a:bodyPr/>
        <a:lstStyle/>
        <a:p>
          <a:pPr algn="ctr">
            <a:lnSpc>
              <a:spcPct val="60000"/>
            </a:lnSpc>
            <a:spcBef>
              <a:spcPts val="0"/>
            </a:spcBef>
            <a:spcAft>
              <a:spcPts val="0"/>
            </a:spcAft>
          </a:pPr>
          <a:r>
            <a:rPr lang="zh-CN" altLang="en-US" sz="1800" smtClean="0">
              <a:solidFill>
                <a:schemeClr val="tx1"/>
              </a:solidFill>
              <a:latin typeface="+mn-ea"/>
              <a:ea typeface="+mn-ea"/>
              <a:cs typeface="Times New Roman" pitchFamily="18" charset="0"/>
            </a:rPr>
            <a:t>红外线</a:t>
          </a:r>
          <a:endParaRPr lang="en-US" altLang="zh-CN" sz="1800" smtClean="0">
            <a:solidFill>
              <a:schemeClr val="tx1"/>
            </a:solidFill>
            <a:latin typeface="+mn-ea"/>
            <a:ea typeface="+mn-ea"/>
            <a:cs typeface="Times New Roman" pitchFamily="18" charset="0"/>
          </a:endParaRPr>
        </a:p>
        <a:p>
          <a:pPr algn="ctr">
            <a:lnSpc>
              <a:spcPct val="60000"/>
            </a:lnSpc>
            <a:spcBef>
              <a:spcPts val="0"/>
            </a:spcBef>
            <a:spcAft>
              <a:spcPts val="0"/>
            </a:spcAft>
          </a:pPr>
          <a:r>
            <a:rPr lang="zh-CN" altLang="en-US" sz="1800" smtClean="0">
              <a:solidFill>
                <a:schemeClr val="tx1"/>
              </a:solidFill>
              <a:latin typeface="+mn-ea"/>
              <a:ea typeface="+mn-ea"/>
              <a:cs typeface="Times New Roman" pitchFamily="18" charset="0"/>
            </a:rPr>
            <a:t>局域网</a:t>
          </a:r>
          <a:endParaRPr lang="zh-CN" altLang="en-US" sz="1800" dirty="0">
            <a:solidFill>
              <a:schemeClr val="tx1"/>
            </a:solidFill>
            <a:latin typeface="+mn-ea"/>
            <a:ea typeface="+mn-ea"/>
          </a:endParaRPr>
        </a:p>
      </dgm:t>
    </dgm:pt>
    <dgm:pt modelId="{45212EC7-1E7B-4983-8DFF-6409334473C2}" type="parTrans" cxnId="{8637D955-E940-4F03-AD80-EA59F2B6E52B}">
      <dgm:prSet custT="1"/>
      <dgm:spPr/>
      <dgm:t>
        <a:bodyPr/>
        <a:lstStyle/>
        <a:p>
          <a:pPr algn="ctr">
            <a:lnSpc>
              <a:spcPct val="100000"/>
            </a:lnSpc>
            <a:spcBef>
              <a:spcPts val="0"/>
            </a:spcBef>
            <a:spcAft>
              <a:spcPts val="0"/>
            </a:spcAft>
          </a:pPr>
          <a:endParaRPr lang="zh-CN" altLang="en-US" sz="1800">
            <a:solidFill>
              <a:schemeClr val="tx1"/>
            </a:solidFill>
            <a:latin typeface="+mn-ea"/>
            <a:ea typeface="+mn-ea"/>
          </a:endParaRPr>
        </a:p>
      </dgm:t>
    </dgm:pt>
    <dgm:pt modelId="{B4EC3734-C05F-4CEB-9604-D6043131C947}" type="sibTrans" cxnId="{8637D955-E940-4F03-AD80-EA59F2B6E52B}">
      <dgm:prSet/>
      <dgm:spPr/>
      <dgm:t>
        <a:bodyPr/>
        <a:lstStyle/>
        <a:p>
          <a:pPr algn="ctr">
            <a:lnSpc>
              <a:spcPct val="100000"/>
            </a:lnSpc>
            <a:spcBef>
              <a:spcPts val="0"/>
            </a:spcBef>
            <a:spcAft>
              <a:spcPts val="0"/>
            </a:spcAft>
          </a:pPr>
          <a:endParaRPr lang="zh-CN" altLang="en-US" sz="1800">
            <a:solidFill>
              <a:schemeClr val="tx1"/>
            </a:solidFill>
            <a:latin typeface="+mn-ea"/>
            <a:ea typeface="+mn-ea"/>
          </a:endParaRPr>
        </a:p>
      </dgm:t>
    </dgm:pt>
    <dgm:pt modelId="{3CBE710C-6E66-4D1E-973A-D0BD05B3F701}">
      <dgm:prSet phldrT="[文本]" custT="1"/>
      <dgm:spPr/>
      <dgm:t>
        <a:bodyPr/>
        <a:lstStyle/>
        <a:p>
          <a:pPr algn="ctr">
            <a:lnSpc>
              <a:spcPct val="100000"/>
            </a:lnSpc>
            <a:spcBef>
              <a:spcPts val="0"/>
            </a:spcBef>
            <a:spcAft>
              <a:spcPts val="0"/>
            </a:spcAft>
          </a:pPr>
          <a:r>
            <a:rPr lang="zh-CN" altLang="en-US" sz="1800" smtClean="0">
              <a:solidFill>
                <a:schemeClr val="tx1"/>
              </a:solidFill>
              <a:latin typeface="+mn-ea"/>
              <a:ea typeface="+mn-ea"/>
              <a:cs typeface="Times New Roman" pitchFamily="18" charset="0"/>
            </a:rPr>
            <a:t>定向光束红外传输</a:t>
          </a:r>
          <a:endParaRPr lang="zh-CN" altLang="en-US" sz="1800" dirty="0">
            <a:solidFill>
              <a:schemeClr val="tx1"/>
            </a:solidFill>
            <a:latin typeface="+mn-ea"/>
            <a:ea typeface="+mn-ea"/>
          </a:endParaRPr>
        </a:p>
      </dgm:t>
    </dgm:pt>
    <dgm:pt modelId="{2DE2A35D-1F72-41C7-A421-1BE3CD504ACB}" type="parTrans" cxnId="{82F95915-88BB-4D60-9B14-6A0F482209B5}">
      <dgm:prSet custT="1"/>
      <dgm:spPr/>
      <dgm:t>
        <a:bodyPr/>
        <a:lstStyle/>
        <a:p>
          <a:pPr algn="ctr">
            <a:lnSpc>
              <a:spcPct val="100000"/>
            </a:lnSpc>
            <a:spcBef>
              <a:spcPts val="0"/>
            </a:spcBef>
            <a:spcAft>
              <a:spcPts val="0"/>
            </a:spcAft>
          </a:pPr>
          <a:endParaRPr lang="zh-CN" altLang="en-US" sz="1800">
            <a:solidFill>
              <a:schemeClr val="tx1"/>
            </a:solidFill>
            <a:latin typeface="+mn-ea"/>
            <a:ea typeface="+mn-ea"/>
          </a:endParaRPr>
        </a:p>
      </dgm:t>
    </dgm:pt>
    <dgm:pt modelId="{8F0E67A6-3B15-4429-B4A3-A347E0FA4A55}" type="sibTrans" cxnId="{82F95915-88BB-4D60-9B14-6A0F482209B5}">
      <dgm:prSet/>
      <dgm:spPr/>
      <dgm:t>
        <a:bodyPr/>
        <a:lstStyle/>
        <a:p>
          <a:pPr algn="ctr">
            <a:lnSpc>
              <a:spcPct val="100000"/>
            </a:lnSpc>
            <a:spcBef>
              <a:spcPts val="0"/>
            </a:spcBef>
            <a:spcAft>
              <a:spcPts val="0"/>
            </a:spcAft>
          </a:pPr>
          <a:endParaRPr lang="zh-CN" altLang="en-US" sz="1800">
            <a:solidFill>
              <a:schemeClr val="tx1"/>
            </a:solidFill>
            <a:latin typeface="+mn-ea"/>
            <a:ea typeface="+mn-ea"/>
          </a:endParaRPr>
        </a:p>
      </dgm:t>
    </dgm:pt>
    <dgm:pt modelId="{708D412A-8FC5-4F90-96E0-9A8C6AF6AFA2}">
      <dgm:prSet phldrT="[文本]" custT="1"/>
      <dgm:spPr/>
      <dgm:t>
        <a:bodyPr/>
        <a:lstStyle/>
        <a:p>
          <a:pPr algn="ctr">
            <a:lnSpc>
              <a:spcPct val="100000"/>
            </a:lnSpc>
            <a:spcBef>
              <a:spcPts val="0"/>
            </a:spcBef>
            <a:spcAft>
              <a:spcPts val="0"/>
            </a:spcAft>
          </a:pPr>
          <a:r>
            <a:rPr lang="zh-CN" altLang="en-US" sz="1800" smtClean="0">
              <a:solidFill>
                <a:schemeClr val="tx1"/>
              </a:solidFill>
              <a:latin typeface="+mn-ea"/>
              <a:ea typeface="+mn-ea"/>
              <a:cs typeface="Times New Roman" pitchFamily="18" charset="0"/>
            </a:rPr>
            <a:t>全方位红外传输</a:t>
          </a:r>
          <a:endParaRPr lang="zh-CN" altLang="en-US" sz="1800" dirty="0">
            <a:solidFill>
              <a:schemeClr val="tx1"/>
            </a:solidFill>
            <a:latin typeface="+mn-ea"/>
            <a:ea typeface="+mn-ea"/>
          </a:endParaRPr>
        </a:p>
      </dgm:t>
    </dgm:pt>
    <dgm:pt modelId="{C9E1A957-7303-4F67-999E-9EE637DBDDC1}" type="parTrans" cxnId="{5BD540EB-424F-44F0-9CC0-573333294D8B}">
      <dgm:prSet custT="1"/>
      <dgm:spPr/>
      <dgm:t>
        <a:bodyPr/>
        <a:lstStyle/>
        <a:p>
          <a:pPr algn="ctr">
            <a:lnSpc>
              <a:spcPct val="100000"/>
            </a:lnSpc>
            <a:spcBef>
              <a:spcPts val="0"/>
            </a:spcBef>
            <a:spcAft>
              <a:spcPts val="0"/>
            </a:spcAft>
          </a:pPr>
          <a:endParaRPr lang="zh-CN" altLang="en-US" sz="1800">
            <a:solidFill>
              <a:schemeClr val="tx1"/>
            </a:solidFill>
            <a:latin typeface="+mn-ea"/>
            <a:ea typeface="+mn-ea"/>
          </a:endParaRPr>
        </a:p>
      </dgm:t>
    </dgm:pt>
    <dgm:pt modelId="{11460978-3BBB-46A1-9869-154DBF05FA0F}" type="sibTrans" cxnId="{5BD540EB-424F-44F0-9CC0-573333294D8B}">
      <dgm:prSet/>
      <dgm:spPr/>
      <dgm:t>
        <a:bodyPr/>
        <a:lstStyle/>
        <a:p>
          <a:pPr algn="ctr">
            <a:lnSpc>
              <a:spcPct val="100000"/>
            </a:lnSpc>
            <a:spcBef>
              <a:spcPts val="0"/>
            </a:spcBef>
            <a:spcAft>
              <a:spcPts val="0"/>
            </a:spcAft>
          </a:pPr>
          <a:endParaRPr lang="zh-CN" altLang="en-US" sz="1800">
            <a:solidFill>
              <a:schemeClr val="tx1"/>
            </a:solidFill>
            <a:latin typeface="+mn-ea"/>
            <a:ea typeface="+mn-ea"/>
          </a:endParaRPr>
        </a:p>
      </dgm:t>
    </dgm:pt>
    <dgm:pt modelId="{DB72E1A8-15BA-426E-8964-56AC77E7579D}">
      <dgm:prSet phldrT="[文本]" custT="1"/>
      <dgm:spPr/>
      <dgm:t>
        <a:bodyPr/>
        <a:lstStyle/>
        <a:p>
          <a:pPr algn="ctr">
            <a:lnSpc>
              <a:spcPct val="60000"/>
            </a:lnSpc>
            <a:spcBef>
              <a:spcPts val="0"/>
            </a:spcBef>
            <a:spcAft>
              <a:spcPts val="0"/>
            </a:spcAft>
          </a:pPr>
          <a:r>
            <a:rPr lang="zh-CN" altLang="en-US" sz="1800" smtClean="0">
              <a:solidFill>
                <a:schemeClr val="tx1"/>
              </a:solidFill>
              <a:latin typeface="+mn-ea"/>
              <a:ea typeface="+mn-ea"/>
              <a:cs typeface="Times New Roman" pitchFamily="18" charset="0"/>
            </a:rPr>
            <a:t>扩频</a:t>
          </a:r>
          <a:endParaRPr lang="en-US" altLang="zh-CN" sz="1800" smtClean="0">
            <a:solidFill>
              <a:schemeClr val="tx1"/>
            </a:solidFill>
            <a:latin typeface="+mn-ea"/>
            <a:ea typeface="+mn-ea"/>
            <a:cs typeface="Times New Roman" pitchFamily="18" charset="0"/>
          </a:endParaRPr>
        </a:p>
        <a:p>
          <a:pPr algn="ctr">
            <a:lnSpc>
              <a:spcPct val="60000"/>
            </a:lnSpc>
            <a:spcBef>
              <a:spcPts val="0"/>
            </a:spcBef>
            <a:spcAft>
              <a:spcPts val="0"/>
            </a:spcAft>
          </a:pPr>
          <a:r>
            <a:rPr lang="zh-CN" altLang="en-US" sz="1800" smtClean="0">
              <a:solidFill>
                <a:schemeClr val="tx1"/>
              </a:solidFill>
              <a:latin typeface="+mn-ea"/>
              <a:ea typeface="+mn-ea"/>
              <a:cs typeface="Times New Roman" pitchFamily="18" charset="0"/>
            </a:rPr>
            <a:t>局域网</a:t>
          </a:r>
          <a:endParaRPr lang="zh-CN" altLang="en-US" sz="1800" dirty="0">
            <a:solidFill>
              <a:schemeClr val="tx1"/>
            </a:solidFill>
            <a:latin typeface="+mn-ea"/>
            <a:ea typeface="+mn-ea"/>
          </a:endParaRPr>
        </a:p>
      </dgm:t>
    </dgm:pt>
    <dgm:pt modelId="{E4BDEA45-93EE-4F28-8EDB-A72CA241C3CB}" type="parTrans" cxnId="{8E961E86-D0A0-408E-889C-500FDE0ABA90}">
      <dgm:prSet custT="1"/>
      <dgm:spPr/>
      <dgm:t>
        <a:bodyPr/>
        <a:lstStyle/>
        <a:p>
          <a:pPr algn="ctr">
            <a:lnSpc>
              <a:spcPct val="100000"/>
            </a:lnSpc>
            <a:spcBef>
              <a:spcPts val="0"/>
            </a:spcBef>
            <a:spcAft>
              <a:spcPts val="0"/>
            </a:spcAft>
          </a:pPr>
          <a:endParaRPr lang="zh-CN" altLang="en-US" sz="1800">
            <a:solidFill>
              <a:schemeClr val="tx1"/>
            </a:solidFill>
            <a:latin typeface="+mn-ea"/>
            <a:ea typeface="+mn-ea"/>
          </a:endParaRPr>
        </a:p>
      </dgm:t>
    </dgm:pt>
    <dgm:pt modelId="{3EC54D93-0FAB-403B-97C5-B275340E30B3}" type="sibTrans" cxnId="{8E961E86-D0A0-408E-889C-500FDE0ABA90}">
      <dgm:prSet/>
      <dgm:spPr/>
      <dgm:t>
        <a:bodyPr/>
        <a:lstStyle/>
        <a:p>
          <a:pPr algn="ctr">
            <a:lnSpc>
              <a:spcPct val="100000"/>
            </a:lnSpc>
            <a:spcBef>
              <a:spcPts val="0"/>
            </a:spcBef>
            <a:spcAft>
              <a:spcPts val="0"/>
            </a:spcAft>
          </a:pPr>
          <a:endParaRPr lang="zh-CN" altLang="en-US" sz="1800">
            <a:solidFill>
              <a:schemeClr val="tx1"/>
            </a:solidFill>
            <a:latin typeface="+mn-ea"/>
            <a:ea typeface="+mn-ea"/>
          </a:endParaRPr>
        </a:p>
      </dgm:t>
    </dgm:pt>
    <dgm:pt modelId="{87E18C91-3D67-4DFE-B4FB-2EECE640DC20}">
      <dgm:prSet phldrT="[文本]" custT="1"/>
      <dgm:spPr/>
      <dgm:t>
        <a:bodyPr/>
        <a:lstStyle/>
        <a:p>
          <a:pPr algn="ctr">
            <a:lnSpc>
              <a:spcPct val="100000"/>
            </a:lnSpc>
            <a:spcBef>
              <a:spcPts val="0"/>
            </a:spcBef>
            <a:spcAft>
              <a:spcPts val="0"/>
            </a:spcAft>
          </a:pPr>
          <a:r>
            <a:rPr lang="zh-CN" altLang="en-US" sz="1800" b="0" u="none" dirty="0" smtClean="0">
              <a:solidFill>
                <a:schemeClr val="tx1"/>
              </a:solidFill>
              <a:latin typeface="+mn-ea"/>
              <a:ea typeface="+mn-ea"/>
            </a:rPr>
            <a:t>跳频扩频（</a:t>
          </a:r>
          <a:r>
            <a:rPr lang="en-US" altLang="zh-CN" sz="1800" b="0" u="none" dirty="0" smtClean="0">
              <a:solidFill>
                <a:schemeClr val="tx1"/>
              </a:solidFill>
              <a:latin typeface="+mn-ea"/>
              <a:ea typeface="+mn-ea"/>
            </a:rPr>
            <a:t>FHSS</a:t>
          </a:r>
          <a:r>
            <a:rPr lang="zh-CN" altLang="en-US" sz="1800" b="0" u="none" dirty="0" smtClean="0">
              <a:solidFill>
                <a:schemeClr val="tx1"/>
              </a:solidFill>
              <a:latin typeface="+mn-ea"/>
              <a:ea typeface="+mn-ea"/>
            </a:rPr>
            <a:t>）</a:t>
          </a:r>
          <a:endParaRPr lang="zh-CN" altLang="en-US" sz="1800" dirty="0">
            <a:solidFill>
              <a:schemeClr val="tx1"/>
            </a:solidFill>
            <a:latin typeface="+mn-ea"/>
            <a:ea typeface="+mn-ea"/>
          </a:endParaRPr>
        </a:p>
      </dgm:t>
    </dgm:pt>
    <dgm:pt modelId="{0D29EF03-84E4-4AD0-B2A7-C7D35163E4BA}" type="parTrans" cxnId="{CD54C2A2-71AD-45C8-BAD7-52239B29A829}">
      <dgm:prSet custT="1"/>
      <dgm:spPr/>
      <dgm:t>
        <a:bodyPr/>
        <a:lstStyle/>
        <a:p>
          <a:pPr algn="ctr">
            <a:lnSpc>
              <a:spcPct val="100000"/>
            </a:lnSpc>
            <a:spcBef>
              <a:spcPts val="0"/>
            </a:spcBef>
            <a:spcAft>
              <a:spcPts val="0"/>
            </a:spcAft>
          </a:pPr>
          <a:endParaRPr lang="zh-CN" altLang="en-US" sz="1800">
            <a:solidFill>
              <a:schemeClr val="tx1"/>
            </a:solidFill>
            <a:latin typeface="+mn-ea"/>
            <a:ea typeface="+mn-ea"/>
          </a:endParaRPr>
        </a:p>
      </dgm:t>
    </dgm:pt>
    <dgm:pt modelId="{BBE55EEF-55DE-430B-AA9C-15AC2DBC15F5}" type="sibTrans" cxnId="{CD54C2A2-71AD-45C8-BAD7-52239B29A829}">
      <dgm:prSet/>
      <dgm:spPr/>
      <dgm:t>
        <a:bodyPr/>
        <a:lstStyle/>
        <a:p>
          <a:pPr algn="ctr">
            <a:lnSpc>
              <a:spcPct val="100000"/>
            </a:lnSpc>
            <a:spcBef>
              <a:spcPts val="0"/>
            </a:spcBef>
            <a:spcAft>
              <a:spcPts val="0"/>
            </a:spcAft>
          </a:pPr>
          <a:endParaRPr lang="zh-CN" altLang="en-US" sz="1800">
            <a:solidFill>
              <a:schemeClr val="tx1"/>
            </a:solidFill>
            <a:latin typeface="+mn-ea"/>
            <a:ea typeface="+mn-ea"/>
          </a:endParaRPr>
        </a:p>
      </dgm:t>
    </dgm:pt>
    <dgm:pt modelId="{C622E55B-3917-40E2-80D9-036713B0A648}">
      <dgm:prSet phldrT="[文本]" custT="1"/>
      <dgm:spPr/>
      <dgm:t>
        <a:bodyPr/>
        <a:lstStyle/>
        <a:p>
          <a:pPr algn="ctr">
            <a:lnSpc>
              <a:spcPct val="60000"/>
            </a:lnSpc>
            <a:spcBef>
              <a:spcPts val="0"/>
            </a:spcBef>
            <a:spcAft>
              <a:spcPts val="0"/>
            </a:spcAft>
          </a:pPr>
          <a:r>
            <a:rPr lang="zh-CN" altLang="en-US" sz="1800" smtClean="0">
              <a:solidFill>
                <a:schemeClr val="tx1"/>
              </a:solidFill>
              <a:latin typeface="+mn-ea"/>
              <a:ea typeface="+mn-ea"/>
              <a:cs typeface="Times New Roman" pitchFamily="18" charset="0"/>
            </a:rPr>
            <a:t>窄带微波</a:t>
          </a:r>
          <a:endParaRPr lang="en-US" altLang="zh-CN" sz="1800" smtClean="0">
            <a:solidFill>
              <a:schemeClr val="tx1"/>
            </a:solidFill>
            <a:latin typeface="+mn-ea"/>
            <a:ea typeface="+mn-ea"/>
            <a:cs typeface="Times New Roman" pitchFamily="18" charset="0"/>
          </a:endParaRPr>
        </a:p>
        <a:p>
          <a:pPr algn="ctr">
            <a:lnSpc>
              <a:spcPct val="60000"/>
            </a:lnSpc>
            <a:spcBef>
              <a:spcPts val="0"/>
            </a:spcBef>
            <a:spcAft>
              <a:spcPts val="0"/>
            </a:spcAft>
          </a:pPr>
          <a:r>
            <a:rPr lang="zh-CN" altLang="en-US" sz="1800" smtClean="0">
              <a:solidFill>
                <a:schemeClr val="tx1"/>
              </a:solidFill>
              <a:latin typeface="+mn-ea"/>
              <a:ea typeface="+mn-ea"/>
              <a:cs typeface="Times New Roman" pitchFamily="18" charset="0"/>
            </a:rPr>
            <a:t>局域网</a:t>
          </a:r>
          <a:endParaRPr lang="zh-CN" altLang="en-US" sz="1800" dirty="0">
            <a:solidFill>
              <a:schemeClr val="tx1"/>
            </a:solidFill>
            <a:latin typeface="+mn-ea"/>
            <a:ea typeface="+mn-ea"/>
          </a:endParaRPr>
        </a:p>
      </dgm:t>
    </dgm:pt>
    <dgm:pt modelId="{85F3172A-8F2D-408A-823C-74B376F8573A}" type="parTrans" cxnId="{A8BAE073-DE39-4E61-8BB8-DF8619F2CABB}">
      <dgm:prSet custT="1"/>
      <dgm:spPr/>
      <dgm:t>
        <a:bodyPr/>
        <a:lstStyle/>
        <a:p>
          <a:pPr algn="ctr">
            <a:lnSpc>
              <a:spcPct val="100000"/>
            </a:lnSpc>
            <a:spcBef>
              <a:spcPts val="0"/>
            </a:spcBef>
            <a:spcAft>
              <a:spcPts val="0"/>
            </a:spcAft>
          </a:pPr>
          <a:endParaRPr lang="zh-CN" altLang="en-US" sz="1800">
            <a:solidFill>
              <a:schemeClr val="tx1"/>
            </a:solidFill>
            <a:latin typeface="+mn-ea"/>
            <a:ea typeface="+mn-ea"/>
          </a:endParaRPr>
        </a:p>
      </dgm:t>
    </dgm:pt>
    <dgm:pt modelId="{8E69547E-F009-475C-B911-2B7142693A9C}" type="sibTrans" cxnId="{A8BAE073-DE39-4E61-8BB8-DF8619F2CABB}">
      <dgm:prSet/>
      <dgm:spPr/>
      <dgm:t>
        <a:bodyPr/>
        <a:lstStyle/>
        <a:p>
          <a:pPr algn="ctr">
            <a:lnSpc>
              <a:spcPct val="100000"/>
            </a:lnSpc>
            <a:spcBef>
              <a:spcPts val="0"/>
            </a:spcBef>
            <a:spcAft>
              <a:spcPts val="0"/>
            </a:spcAft>
          </a:pPr>
          <a:endParaRPr lang="zh-CN" altLang="en-US" sz="1800">
            <a:solidFill>
              <a:schemeClr val="tx1"/>
            </a:solidFill>
            <a:latin typeface="+mn-ea"/>
            <a:ea typeface="+mn-ea"/>
          </a:endParaRPr>
        </a:p>
      </dgm:t>
    </dgm:pt>
    <dgm:pt modelId="{8DA9AACA-15E7-4270-A677-2BC3A255EE7E}">
      <dgm:prSet phldrT="[文本]" custT="1"/>
      <dgm:spPr/>
      <dgm:t>
        <a:bodyPr/>
        <a:lstStyle/>
        <a:p>
          <a:pPr algn="ctr">
            <a:lnSpc>
              <a:spcPct val="100000"/>
            </a:lnSpc>
            <a:spcBef>
              <a:spcPts val="0"/>
            </a:spcBef>
            <a:spcAft>
              <a:spcPts val="0"/>
            </a:spcAft>
          </a:pPr>
          <a:r>
            <a:rPr lang="zh-CN" altLang="en-US" sz="1800" smtClean="0">
              <a:solidFill>
                <a:schemeClr val="tx1"/>
              </a:solidFill>
              <a:latin typeface="+mn-ea"/>
              <a:ea typeface="+mn-ea"/>
              <a:cs typeface="Times New Roman" pitchFamily="18" charset="0"/>
            </a:rPr>
            <a:t>漫反射红外传输</a:t>
          </a:r>
          <a:endParaRPr lang="zh-CN" altLang="en-US" sz="1800" dirty="0">
            <a:solidFill>
              <a:schemeClr val="tx1"/>
            </a:solidFill>
            <a:latin typeface="+mn-ea"/>
            <a:ea typeface="+mn-ea"/>
          </a:endParaRPr>
        </a:p>
      </dgm:t>
    </dgm:pt>
    <dgm:pt modelId="{39733148-7A0F-4522-B5D6-D7476F7D299C}" type="parTrans" cxnId="{DAFF98EF-2E21-4760-9BA2-60BDC41DEF52}">
      <dgm:prSet custT="1"/>
      <dgm:spPr/>
      <dgm:t>
        <a:bodyPr/>
        <a:lstStyle/>
        <a:p>
          <a:pPr algn="ctr">
            <a:lnSpc>
              <a:spcPct val="100000"/>
            </a:lnSpc>
            <a:spcBef>
              <a:spcPts val="0"/>
            </a:spcBef>
            <a:spcAft>
              <a:spcPts val="0"/>
            </a:spcAft>
          </a:pPr>
          <a:endParaRPr lang="zh-CN" altLang="en-US" sz="1800">
            <a:solidFill>
              <a:schemeClr val="tx1"/>
            </a:solidFill>
            <a:latin typeface="+mn-ea"/>
            <a:ea typeface="+mn-ea"/>
          </a:endParaRPr>
        </a:p>
      </dgm:t>
    </dgm:pt>
    <dgm:pt modelId="{43309A99-1A5A-4C2A-A965-85AF2121F824}" type="sibTrans" cxnId="{DAFF98EF-2E21-4760-9BA2-60BDC41DEF52}">
      <dgm:prSet/>
      <dgm:spPr/>
      <dgm:t>
        <a:bodyPr/>
        <a:lstStyle/>
        <a:p>
          <a:pPr algn="ctr">
            <a:lnSpc>
              <a:spcPct val="100000"/>
            </a:lnSpc>
            <a:spcBef>
              <a:spcPts val="0"/>
            </a:spcBef>
            <a:spcAft>
              <a:spcPts val="0"/>
            </a:spcAft>
          </a:pPr>
          <a:endParaRPr lang="zh-CN" altLang="en-US" sz="1800">
            <a:solidFill>
              <a:schemeClr val="tx1"/>
            </a:solidFill>
            <a:latin typeface="+mn-ea"/>
            <a:ea typeface="+mn-ea"/>
          </a:endParaRPr>
        </a:p>
      </dgm:t>
    </dgm:pt>
    <dgm:pt modelId="{D13C076B-8A95-4D1E-9F18-47985FA50385}">
      <dgm:prSet phldrT="[文本]" custT="1"/>
      <dgm:spPr/>
      <dgm:t>
        <a:bodyPr/>
        <a:lstStyle/>
        <a:p>
          <a:pPr algn="ctr">
            <a:lnSpc>
              <a:spcPct val="100000"/>
            </a:lnSpc>
            <a:spcBef>
              <a:spcPts val="0"/>
            </a:spcBef>
            <a:spcAft>
              <a:spcPts val="0"/>
            </a:spcAft>
          </a:pPr>
          <a:r>
            <a:rPr lang="zh-CN" altLang="en-US" sz="1800" b="0" u="none" smtClean="0">
              <a:solidFill>
                <a:schemeClr val="tx1"/>
              </a:solidFill>
              <a:latin typeface="+mn-ea"/>
              <a:ea typeface="+mn-ea"/>
            </a:rPr>
            <a:t>直接序列扩频（</a:t>
          </a:r>
          <a:r>
            <a:rPr lang="en-US" altLang="zh-CN" sz="1800" b="0" u="none" smtClean="0">
              <a:solidFill>
                <a:schemeClr val="tx1"/>
              </a:solidFill>
              <a:latin typeface="+mn-ea"/>
              <a:ea typeface="+mn-ea"/>
            </a:rPr>
            <a:t>DSSS</a:t>
          </a:r>
          <a:r>
            <a:rPr lang="zh-CN" altLang="en-US" sz="1800" b="0" u="none" smtClean="0">
              <a:solidFill>
                <a:schemeClr val="tx1"/>
              </a:solidFill>
              <a:latin typeface="+mn-ea"/>
              <a:ea typeface="+mn-ea"/>
            </a:rPr>
            <a:t>）</a:t>
          </a:r>
          <a:endParaRPr lang="zh-CN" altLang="en-US" sz="1800" dirty="0">
            <a:solidFill>
              <a:schemeClr val="tx1"/>
            </a:solidFill>
            <a:latin typeface="+mn-ea"/>
            <a:ea typeface="+mn-ea"/>
          </a:endParaRPr>
        </a:p>
      </dgm:t>
    </dgm:pt>
    <dgm:pt modelId="{064A9074-254B-4930-9B9A-28F8BA58A243}" type="parTrans" cxnId="{ECB460D8-5AF7-4140-9705-906885DF895E}">
      <dgm:prSet custT="1"/>
      <dgm:spPr/>
      <dgm:t>
        <a:bodyPr/>
        <a:lstStyle/>
        <a:p>
          <a:pPr algn="ctr">
            <a:lnSpc>
              <a:spcPct val="100000"/>
            </a:lnSpc>
            <a:spcBef>
              <a:spcPts val="0"/>
            </a:spcBef>
            <a:spcAft>
              <a:spcPts val="0"/>
            </a:spcAft>
          </a:pPr>
          <a:endParaRPr lang="zh-CN" altLang="en-US" sz="1800">
            <a:solidFill>
              <a:schemeClr val="tx1"/>
            </a:solidFill>
            <a:latin typeface="+mn-ea"/>
            <a:ea typeface="+mn-ea"/>
          </a:endParaRPr>
        </a:p>
      </dgm:t>
    </dgm:pt>
    <dgm:pt modelId="{8F77B45A-4FCE-4421-9EDF-48336E035B8D}" type="sibTrans" cxnId="{ECB460D8-5AF7-4140-9705-906885DF895E}">
      <dgm:prSet/>
      <dgm:spPr/>
      <dgm:t>
        <a:bodyPr/>
        <a:lstStyle/>
        <a:p>
          <a:pPr algn="ctr">
            <a:lnSpc>
              <a:spcPct val="100000"/>
            </a:lnSpc>
            <a:spcBef>
              <a:spcPts val="0"/>
            </a:spcBef>
            <a:spcAft>
              <a:spcPts val="0"/>
            </a:spcAft>
          </a:pPr>
          <a:endParaRPr lang="zh-CN" altLang="en-US" sz="1800">
            <a:solidFill>
              <a:schemeClr val="tx1"/>
            </a:solidFill>
            <a:latin typeface="+mn-ea"/>
            <a:ea typeface="+mn-ea"/>
          </a:endParaRPr>
        </a:p>
      </dgm:t>
    </dgm:pt>
    <dgm:pt modelId="{B4E3072E-3A53-464C-99F0-6AD68F876B3F}" type="pres">
      <dgm:prSet presAssocID="{2E4AA000-83E8-4ACF-8ECE-F7F7B3344546}" presName="diagram" presStyleCnt="0">
        <dgm:presLayoutVars>
          <dgm:chPref val="1"/>
          <dgm:dir/>
          <dgm:animOne val="branch"/>
          <dgm:animLvl val="lvl"/>
          <dgm:resizeHandles val="exact"/>
        </dgm:presLayoutVars>
      </dgm:prSet>
      <dgm:spPr/>
      <dgm:t>
        <a:bodyPr/>
        <a:lstStyle/>
        <a:p>
          <a:endParaRPr lang="zh-CN" altLang="en-US"/>
        </a:p>
      </dgm:t>
    </dgm:pt>
    <dgm:pt modelId="{1A1A7A48-8250-4FF2-BCA7-97B0D28D7A5A}" type="pres">
      <dgm:prSet presAssocID="{BB67A2FD-BA0A-4E5B-992A-B9280C27D7D2}" presName="root1" presStyleCnt="0"/>
      <dgm:spPr/>
    </dgm:pt>
    <dgm:pt modelId="{8BB8F10E-4ED9-46BD-BD36-9C960DC35A9E}" type="pres">
      <dgm:prSet presAssocID="{BB67A2FD-BA0A-4E5B-992A-B9280C27D7D2}" presName="LevelOneTextNode" presStyleLbl="node0" presStyleIdx="0" presStyleCnt="1" custScaleX="79851">
        <dgm:presLayoutVars>
          <dgm:chPref val="3"/>
        </dgm:presLayoutVars>
      </dgm:prSet>
      <dgm:spPr/>
      <dgm:t>
        <a:bodyPr/>
        <a:lstStyle/>
        <a:p>
          <a:endParaRPr lang="zh-CN" altLang="en-US"/>
        </a:p>
      </dgm:t>
    </dgm:pt>
    <dgm:pt modelId="{1419652B-A418-48CE-92F2-64C478630E81}" type="pres">
      <dgm:prSet presAssocID="{BB67A2FD-BA0A-4E5B-992A-B9280C27D7D2}" presName="level2hierChild" presStyleCnt="0"/>
      <dgm:spPr/>
    </dgm:pt>
    <dgm:pt modelId="{A5BD3677-E3AD-4C9E-BF8B-C61C7D0D70EC}" type="pres">
      <dgm:prSet presAssocID="{45212EC7-1E7B-4983-8DFF-6409334473C2}" presName="conn2-1" presStyleLbl="parChTrans1D2" presStyleIdx="0" presStyleCnt="3"/>
      <dgm:spPr/>
      <dgm:t>
        <a:bodyPr/>
        <a:lstStyle/>
        <a:p>
          <a:endParaRPr lang="zh-CN" altLang="en-US"/>
        </a:p>
      </dgm:t>
    </dgm:pt>
    <dgm:pt modelId="{86AA4FAE-4E72-4B51-89DE-939086D6BEDF}" type="pres">
      <dgm:prSet presAssocID="{45212EC7-1E7B-4983-8DFF-6409334473C2}" presName="connTx" presStyleLbl="parChTrans1D2" presStyleIdx="0" presStyleCnt="3"/>
      <dgm:spPr/>
      <dgm:t>
        <a:bodyPr/>
        <a:lstStyle/>
        <a:p>
          <a:endParaRPr lang="zh-CN" altLang="en-US"/>
        </a:p>
      </dgm:t>
    </dgm:pt>
    <dgm:pt modelId="{1CA4005E-8E53-4491-9B88-AF58F0490799}" type="pres">
      <dgm:prSet presAssocID="{A891F172-45EC-42E0-9F75-8A8FEC8CAA81}" presName="root2" presStyleCnt="0"/>
      <dgm:spPr/>
    </dgm:pt>
    <dgm:pt modelId="{EC6AAE6B-3F74-4CB5-A12A-5393438C842F}" type="pres">
      <dgm:prSet presAssocID="{A891F172-45EC-42E0-9F75-8A8FEC8CAA81}" presName="LevelTwoTextNode" presStyleLbl="node2" presStyleIdx="0" presStyleCnt="3" custScaleX="92123">
        <dgm:presLayoutVars>
          <dgm:chPref val="3"/>
        </dgm:presLayoutVars>
      </dgm:prSet>
      <dgm:spPr/>
      <dgm:t>
        <a:bodyPr/>
        <a:lstStyle/>
        <a:p>
          <a:endParaRPr lang="zh-CN" altLang="en-US"/>
        </a:p>
      </dgm:t>
    </dgm:pt>
    <dgm:pt modelId="{0823DE5F-A899-4FD3-824A-5D9B2752F536}" type="pres">
      <dgm:prSet presAssocID="{A891F172-45EC-42E0-9F75-8A8FEC8CAA81}" presName="level3hierChild" presStyleCnt="0"/>
      <dgm:spPr/>
    </dgm:pt>
    <dgm:pt modelId="{337C374C-9723-45E8-8171-37AF37765D9E}" type="pres">
      <dgm:prSet presAssocID="{2DE2A35D-1F72-41C7-A421-1BE3CD504ACB}" presName="conn2-1" presStyleLbl="parChTrans1D3" presStyleIdx="0" presStyleCnt="5"/>
      <dgm:spPr/>
      <dgm:t>
        <a:bodyPr/>
        <a:lstStyle/>
        <a:p>
          <a:endParaRPr lang="zh-CN" altLang="en-US"/>
        </a:p>
      </dgm:t>
    </dgm:pt>
    <dgm:pt modelId="{55ACA4E5-A930-49C2-ADFC-EF364B562C14}" type="pres">
      <dgm:prSet presAssocID="{2DE2A35D-1F72-41C7-A421-1BE3CD504ACB}" presName="connTx" presStyleLbl="parChTrans1D3" presStyleIdx="0" presStyleCnt="5"/>
      <dgm:spPr/>
      <dgm:t>
        <a:bodyPr/>
        <a:lstStyle/>
        <a:p>
          <a:endParaRPr lang="zh-CN" altLang="en-US"/>
        </a:p>
      </dgm:t>
    </dgm:pt>
    <dgm:pt modelId="{E130A5DD-D9B3-4C4C-B869-1EAF54B4B728}" type="pres">
      <dgm:prSet presAssocID="{3CBE710C-6E66-4D1E-973A-D0BD05B3F701}" presName="root2" presStyleCnt="0"/>
      <dgm:spPr/>
    </dgm:pt>
    <dgm:pt modelId="{43B9D63A-33AC-4803-AEDC-BC5EBE21C9D6}" type="pres">
      <dgm:prSet presAssocID="{3CBE710C-6E66-4D1E-973A-D0BD05B3F701}" presName="LevelTwoTextNode" presStyleLbl="node3" presStyleIdx="0" presStyleCnt="5" custScaleX="199753" custScaleY="60900">
        <dgm:presLayoutVars>
          <dgm:chPref val="3"/>
        </dgm:presLayoutVars>
      </dgm:prSet>
      <dgm:spPr/>
      <dgm:t>
        <a:bodyPr/>
        <a:lstStyle/>
        <a:p>
          <a:endParaRPr lang="zh-CN" altLang="en-US"/>
        </a:p>
      </dgm:t>
    </dgm:pt>
    <dgm:pt modelId="{212A6E5F-79C6-4E13-BA00-2C04A248D6ED}" type="pres">
      <dgm:prSet presAssocID="{3CBE710C-6E66-4D1E-973A-D0BD05B3F701}" presName="level3hierChild" presStyleCnt="0"/>
      <dgm:spPr/>
    </dgm:pt>
    <dgm:pt modelId="{DCA250EB-186B-4077-B763-DF2EAAC0A7BB}" type="pres">
      <dgm:prSet presAssocID="{C9E1A957-7303-4F67-999E-9EE637DBDDC1}" presName="conn2-1" presStyleLbl="parChTrans1D3" presStyleIdx="1" presStyleCnt="5"/>
      <dgm:spPr/>
      <dgm:t>
        <a:bodyPr/>
        <a:lstStyle/>
        <a:p>
          <a:endParaRPr lang="zh-CN" altLang="en-US"/>
        </a:p>
      </dgm:t>
    </dgm:pt>
    <dgm:pt modelId="{94AD3E1E-F6A5-4B70-B415-EC3D21A694F2}" type="pres">
      <dgm:prSet presAssocID="{C9E1A957-7303-4F67-999E-9EE637DBDDC1}" presName="connTx" presStyleLbl="parChTrans1D3" presStyleIdx="1" presStyleCnt="5"/>
      <dgm:spPr/>
      <dgm:t>
        <a:bodyPr/>
        <a:lstStyle/>
        <a:p>
          <a:endParaRPr lang="zh-CN" altLang="en-US"/>
        </a:p>
      </dgm:t>
    </dgm:pt>
    <dgm:pt modelId="{E9F42F43-E9D3-4349-A9F6-2AB77467C976}" type="pres">
      <dgm:prSet presAssocID="{708D412A-8FC5-4F90-96E0-9A8C6AF6AFA2}" presName="root2" presStyleCnt="0"/>
      <dgm:spPr/>
    </dgm:pt>
    <dgm:pt modelId="{817FD6E2-3C1A-4077-BE62-67CCFF8C5AE5}" type="pres">
      <dgm:prSet presAssocID="{708D412A-8FC5-4F90-96E0-9A8C6AF6AFA2}" presName="LevelTwoTextNode" presStyleLbl="node3" presStyleIdx="1" presStyleCnt="5" custScaleX="199753" custScaleY="60900">
        <dgm:presLayoutVars>
          <dgm:chPref val="3"/>
        </dgm:presLayoutVars>
      </dgm:prSet>
      <dgm:spPr/>
      <dgm:t>
        <a:bodyPr/>
        <a:lstStyle/>
        <a:p>
          <a:endParaRPr lang="zh-CN" altLang="en-US"/>
        </a:p>
      </dgm:t>
    </dgm:pt>
    <dgm:pt modelId="{E8FCF060-97D0-4A60-B1C7-C0A637BBC466}" type="pres">
      <dgm:prSet presAssocID="{708D412A-8FC5-4F90-96E0-9A8C6AF6AFA2}" presName="level3hierChild" presStyleCnt="0"/>
      <dgm:spPr/>
    </dgm:pt>
    <dgm:pt modelId="{E0F5E0FE-5B51-42D5-B0D8-CE40FE7090BA}" type="pres">
      <dgm:prSet presAssocID="{39733148-7A0F-4522-B5D6-D7476F7D299C}" presName="conn2-1" presStyleLbl="parChTrans1D3" presStyleIdx="2" presStyleCnt="5"/>
      <dgm:spPr/>
      <dgm:t>
        <a:bodyPr/>
        <a:lstStyle/>
        <a:p>
          <a:endParaRPr lang="zh-CN" altLang="en-US"/>
        </a:p>
      </dgm:t>
    </dgm:pt>
    <dgm:pt modelId="{CBC987A5-477B-4620-B7FE-854015F16397}" type="pres">
      <dgm:prSet presAssocID="{39733148-7A0F-4522-B5D6-D7476F7D299C}" presName="connTx" presStyleLbl="parChTrans1D3" presStyleIdx="2" presStyleCnt="5"/>
      <dgm:spPr/>
      <dgm:t>
        <a:bodyPr/>
        <a:lstStyle/>
        <a:p>
          <a:endParaRPr lang="zh-CN" altLang="en-US"/>
        </a:p>
      </dgm:t>
    </dgm:pt>
    <dgm:pt modelId="{92BE9632-9990-4585-838F-27806E956209}" type="pres">
      <dgm:prSet presAssocID="{8DA9AACA-15E7-4270-A677-2BC3A255EE7E}" presName="root2" presStyleCnt="0"/>
      <dgm:spPr/>
    </dgm:pt>
    <dgm:pt modelId="{124A8334-4DD8-4B9C-8BAE-4FE359498BC3}" type="pres">
      <dgm:prSet presAssocID="{8DA9AACA-15E7-4270-A677-2BC3A255EE7E}" presName="LevelTwoTextNode" presStyleLbl="node3" presStyleIdx="2" presStyleCnt="5" custScaleX="199753" custScaleY="60900">
        <dgm:presLayoutVars>
          <dgm:chPref val="3"/>
        </dgm:presLayoutVars>
      </dgm:prSet>
      <dgm:spPr/>
      <dgm:t>
        <a:bodyPr/>
        <a:lstStyle/>
        <a:p>
          <a:endParaRPr lang="zh-CN" altLang="en-US"/>
        </a:p>
      </dgm:t>
    </dgm:pt>
    <dgm:pt modelId="{B982529F-B322-48D5-B888-9A7FBE243169}" type="pres">
      <dgm:prSet presAssocID="{8DA9AACA-15E7-4270-A677-2BC3A255EE7E}" presName="level3hierChild" presStyleCnt="0"/>
      <dgm:spPr/>
    </dgm:pt>
    <dgm:pt modelId="{A4FB6BFE-8E7B-4099-8BAC-389AECED69F2}" type="pres">
      <dgm:prSet presAssocID="{E4BDEA45-93EE-4F28-8EDB-A72CA241C3CB}" presName="conn2-1" presStyleLbl="parChTrans1D2" presStyleIdx="1" presStyleCnt="3"/>
      <dgm:spPr/>
      <dgm:t>
        <a:bodyPr/>
        <a:lstStyle/>
        <a:p>
          <a:endParaRPr lang="zh-CN" altLang="en-US"/>
        </a:p>
      </dgm:t>
    </dgm:pt>
    <dgm:pt modelId="{E4C9945B-5621-4B6A-811E-4C4DE1790DE0}" type="pres">
      <dgm:prSet presAssocID="{E4BDEA45-93EE-4F28-8EDB-A72CA241C3CB}" presName="connTx" presStyleLbl="parChTrans1D2" presStyleIdx="1" presStyleCnt="3"/>
      <dgm:spPr/>
      <dgm:t>
        <a:bodyPr/>
        <a:lstStyle/>
        <a:p>
          <a:endParaRPr lang="zh-CN" altLang="en-US"/>
        </a:p>
      </dgm:t>
    </dgm:pt>
    <dgm:pt modelId="{A58A153D-658E-4D89-B9C5-DBFA717D7146}" type="pres">
      <dgm:prSet presAssocID="{DB72E1A8-15BA-426E-8964-56AC77E7579D}" presName="root2" presStyleCnt="0"/>
      <dgm:spPr/>
    </dgm:pt>
    <dgm:pt modelId="{90940709-A69E-4D5A-868D-BE60BD983EB6}" type="pres">
      <dgm:prSet presAssocID="{DB72E1A8-15BA-426E-8964-56AC77E7579D}" presName="LevelTwoTextNode" presStyleLbl="node2" presStyleIdx="1" presStyleCnt="3" custScaleX="92123">
        <dgm:presLayoutVars>
          <dgm:chPref val="3"/>
        </dgm:presLayoutVars>
      </dgm:prSet>
      <dgm:spPr/>
      <dgm:t>
        <a:bodyPr/>
        <a:lstStyle/>
        <a:p>
          <a:endParaRPr lang="zh-CN" altLang="en-US"/>
        </a:p>
      </dgm:t>
    </dgm:pt>
    <dgm:pt modelId="{58527ACB-73A0-414E-8A99-2E6B171937B2}" type="pres">
      <dgm:prSet presAssocID="{DB72E1A8-15BA-426E-8964-56AC77E7579D}" presName="level3hierChild" presStyleCnt="0"/>
      <dgm:spPr/>
    </dgm:pt>
    <dgm:pt modelId="{2E1645D2-7335-4C9B-A664-70CFB94A12A7}" type="pres">
      <dgm:prSet presAssocID="{0D29EF03-84E4-4AD0-B2A7-C7D35163E4BA}" presName="conn2-1" presStyleLbl="parChTrans1D3" presStyleIdx="3" presStyleCnt="5"/>
      <dgm:spPr/>
      <dgm:t>
        <a:bodyPr/>
        <a:lstStyle/>
        <a:p>
          <a:endParaRPr lang="zh-CN" altLang="en-US"/>
        </a:p>
      </dgm:t>
    </dgm:pt>
    <dgm:pt modelId="{3EE3EBD6-62E7-4A2F-9D3E-92B2A443314C}" type="pres">
      <dgm:prSet presAssocID="{0D29EF03-84E4-4AD0-B2A7-C7D35163E4BA}" presName="connTx" presStyleLbl="parChTrans1D3" presStyleIdx="3" presStyleCnt="5"/>
      <dgm:spPr/>
      <dgm:t>
        <a:bodyPr/>
        <a:lstStyle/>
        <a:p>
          <a:endParaRPr lang="zh-CN" altLang="en-US"/>
        </a:p>
      </dgm:t>
    </dgm:pt>
    <dgm:pt modelId="{3C1A393D-A886-4A88-B599-369511299555}" type="pres">
      <dgm:prSet presAssocID="{87E18C91-3D67-4DFE-B4FB-2EECE640DC20}" presName="root2" presStyleCnt="0"/>
      <dgm:spPr/>
    </dgm:pt>
    <dgm:pt modelId="{1E81D8A9-F07C-475B-B092-E59643D7DA3B}" type="pres">
      <dgm:prSet presAssocID="{87E18C91-3D67-4DFE-B4FB-2EECE640DC20}" presName="LevelTwoTextNode" presStyleLbl="node3" presStyleIdx="3" presStyleCnt="5" custScaleX="199753" custScaleY="60900">
        <dgm:presLayoutVars>
          <dgm:chPref val="3"/>
        </dgm:presLayoutVars>
      </dgm:prSet>
      <dgm:spPr/>
      <dgm:t>
        <a:bodyPr/>
        <a:lstStyle/>
        <a:p>
          <a:endParaRPr lang="zh-CN" altLang="en-US"/>
        </a:p>
      </dgm:t>
    </dgm:pt>
    <dgm:pt modelId="{EDCBD759-7AFE-4DB7-9024-B69B8585327B}" type="pres">
      <dgm:prSet presAssocID="{87E18C91-3D67-4DFE-B4FB-2EECE640DC20}" presName="level3hierChild" presStyleCnt="0"/>
      <dgm:spPr/>
    </dgm:pt>
    <dgm:pt modelId="{9951BDFA-D596-4348-9E0E-3DD6A44BA13B}" type="pres">
      <dgm:prSet presAssocID="{064A9074-254B-4930-9B9A-28F8BA58A243}" presName="conn2-1" presStyleLbl="parChTrans1D3" presStyleIdx="4" presStyleCnt="5"/>
      <dgm:spPr/>
      <dgm:t>
        <a:bodyPr/>
        <a:lstStyle/>
        <a:p>
          <a:endParaRPr lang="zh-CN" altLang="en-US"/>
        </a:p>
      </dgm:t>
    </dgm:pt>
    <dgm:pt modelId="{0940FE97-B618-423A-975B-D234BBCDFE67}" type="pres">
      <dgm:prSet presAssocID="{064A9074-254B-4930-9B9A-28F8BA58A243}" presName="connTx" presStyleLbl="parChTrans1D3" presStyleIdx="4" presStyleCnt="5"/>
      <dgm:spPr/>
      <dgm:t>
        <a:bodyPr/>
        <a:lstStyle/>
        <a:p>
          <a:endParaRPr lang="zh-CN" altLang="en-US"/>
        </a:p>
      </dgm:t>
    </dgm:pt>
    <dgm:pt modelId="{16D523CE-3BE1-42E7-8056-AFA2CD93EA91}" type="pres">
      <dgm:prSet presAssocID="{D13C076B-8A95-4D1E-9F18-47985FA50385}" presName="root2" presStyleCnt="0"/>
      <dgm:spPr/>
    </dgm:pt>
    <dgm:pt modelId="{821A1997-3F9E-488F-AF67-260BD0626C91}" type="pres">
      <dgm:prSet presAssocID="{D13C076B-8A95-4D1E-9F18-47985FA50385}" presName="LevelTwoTextNode" presStyleLbl="node3" presStyleIdx="4" presStyleCnt="5" custScaleX="199753" custScaleY="60900">
        <dgm:presLayoutVars>
          <dgm:chPref val="3"/>
        </dgm:presLayoutVars>
      </dgm:prSet>
      <dgm:spPr/>
      <dgm:t>
        <a:bodyPr/>
        <a:lstStyle/>
        <a:p>
          <a:endParaRPr lang="zh-CN" altLang="en-US"/>
        </a:p>
      </dgm:t>
    </dgm:pt>
    <dgm:pt modelId="{891E4547-F79D-4D0C-8CBC-2E97547E2BCF}" type="pres">
      <dgm:prSet presAssocID="{D13C076B-8A95-4D1E-9F18-47985FA50385}" presName="level3hierChild" presStyleCnt="0"/>
      <dgm:spPr/>
    </dgm:pt>
    <dgm:pt modelId="{54CBD0B9-40C6-4AAA-8A91-67A2858F500F}" type="pres">
      <dgm:prSet presAssocID="{85F3172A-8F2D-408A-823C-74B376F8573A}" presName="conn2-1" presStyleLbl="parChTrans1D2" presStyleIdx="2" presStyleCnt="3"/>
      <dgm:spPr/>
      <dgm:t>
        <a:bodyPr/>
        <a:lstStyle/>
        <a:p>
          <a:endParaRPr lang="zh-CN" altLang="en-US"/>
        </a:p>
      </dgm:t>
    </dgm:pt>
    <dgm:pt modelId="{91B4AA88-ECC8-41F7-8DD5-E9A9D50D0139}" type="pres">
      <dgm:prSet presAssocID="{85F3172A-8F2D-408A-823C-74B376F8573A}" presName="connTx" presStyleLbl="parChTrans1D2" presStyleIdx="2" presStyleCnt="3"/>
      <dgm:spPr/>
      <dgm:t>
        <a:bodyPr/>
        <a:lstStyle/>
        <a:p>
          <a:endParaRPr lang="zh-CN" altLang="en-US"/>
        </a:p>
      </dgm:t>
    </dgm:pt>
    <dgm:pt modelId="{5ECF284D-E46B-4CB5-BEE6-886F0F1056EE}" type="pres">
      <dgm:prSet presAssocID="{C622E55B-3917-40E2-80D9-036713B0A648}" presName="root2" presStyleCnt="0"/>
      <dgm:spPr/>
    </dgm:pt>
    <dgm:pt modelId="{69A6BA7A-0C88-4BFB-B929-9B5534E0F4B9}" type="pres">
      <dgm:prSet presAssocID="{C622E55B-3917-40E2-80D9-036713B0A648}" presName="LevelTwoTextNode" presStyleLbl="node2" presStyleIdx="2" presStyleCnt="3" custScaleX="92123">
        <dgm:presLayoutVars>
          <dgm:chPref val="3"/>
        </dgm:presLayoutVars>
      </dgm:prSet>
      <dgm:spPr/>
      <dgm:t>
        <a:bodyPr/>
        <a:lstStyle/>
        <a:p>
          <a:endParaRPr lang="zh-CN" altLang="en-US"/>
        </a:p>
      </dgm:t>
    </dgm:pt>
    <dgm:pt modelId="{9D669F27-C8C6-49D2-8F0A-0A0EE11695BB}" type="pres">
      <dgm:prSet presAssocID="{C622E55B-3917-40E2-80D9-036713B0A648}" presName="level3hierChild" presStyleCnt="0"/>
      <dgm:spPr/>
    </dgm:pt>
  </dgm:ptLst>
  <dgm:cxnLst>
    <dgm:cxn modelId="{65CAACD2-43C6-439E-A8F7-0D78FF0488B4}" type="presOf" srcId="{C9E1A957-7303-4F67-999E-9EE637DBDDC1}" destId="{DCA250EB-186B-4077-B763-DF2EAAC0A7BB}" srcOrd="0" destOrd="0" presId="urn:microsoft.com/office/officeart/2005/8/layout/hierarchy2"/>
    <dgm:cxn modelId="{381CDBCA-0115-4B73-9696-82B3FEDE7EA7}" type="presOf" srcId="{064A9074-254B-4930-9B9A-28F8BA58A243}" destId="{0940FE97-B618-423A-975B-D234BBCDFE67}" srcOrd="1" destOrd="0" presId="urn:microsoft.com/office/officeart/2005/8/layout/hierarchy2"/>
    <dgm:cxn modelId="{C996A7CC-7739-4DBE-9BE2-B6046A880B57}" type="presOf" srcId="{3CBE710C-6E66-4D1E-973A-D0BD05B3F701}" destId="{43B9D63A-33AC-4803-AEDC-BC5EBE21C9D6}" srcOrd="0" destOrd="0" presId="urn:microsoft.com/office/officeart/2005/8/layout/hierarchy2"/>
    <dgm:cxn modelId="{659C54EB-1755-4F5C-9A8D-EDB12CA10C38}" type="presOf" srcId="{0D29EF03-84E4-4AD0-B2A7-C7D35163E4BA}" destId="{3EE3EBD6-62E7-4A2F-9D3E-92B2A443314C}" srcOrd="1" destOrd="0" presId="urn:microsoft.com/office/officeart/2005/8/layout/hierarchy2"/>
    <dgm:cxn modelId="{4736BD0E-0715-4A1D-B8C5-51E719533D42}" type="presOf" srcId="{87E18C91-3D67-4DFE-B4FB-2EECE640DC20}" destId="{1E81D8A9-F07C-475B-B092-E59643D7DA3B}" srcOrd="0" destOrd="0" presId="urn:microsoft.com/office/officeart/2005/8/layout/hierarchy2"/>
    <dgm:cxn modelId="{6397303D-7636-41FD-9179-DF16F876BC98}" type="presOf" srcId="{A891F172-45EC-42E0-9F75-8A8FEC8CAA81}" destId="{EC6AAE6B-3F74-4CB5-A12A-5393438C842F}" srcOrd="0" destOrd="0" presId="urn:microsoft.com/office/officeart/2005/8/layout/hierarchy2"/>
    <dgm:cxn modelId="{078B110D-FE69-4760-9AA9-6BD545381263}" type="presOf" srcId="{2DE2A35D-1F72-41C7-A421-1BE3CD504ACB}" destId="{337C374C-9723-45E8-8171-37AF37765D9E}" srcOrd="0" destOrd="0" presId="urn:microsoft.com/office/officeart/2005/8/layout/hierarchy2"/>
    <dgm:cxn modelId="{5BD540EB-424F-44F0-9CC0-573333294D8B}" srcId="{A891F172-45EC-42E0-9F75-8A8FEC8CAA81}" destId="{708D412A-8FC5-4F90-96E0-9A8C6AF6AFA2}" srcOrd="1" destOrd="0" parTransId="{C9E1A957-7303-4F67-999E-9EE637DBDDC1}" sibTransId="{11460978-3BBB-46A1-9869-154DBF05FA0F}"/>
    <dgm:cxn modelId="{E697FD05-7348-42B4-90DD-6EEA476E6D45}" type="presOf" srcId="{39733148-7A0F-4522-B5D6-D7476F7D299C}" destId="{CBC987A5-477B-4620-B7FE-854015F16397}" srcOrd="1" destOrd="0" presId="urn:microsoft.com/office/officeart/2005/8/layout/hierarchy2"/>
    <dgm:cxn modelId="{ECB460D8-5AF7-4140-9705-906885DF895E}" srcId="{DB72E1A8-15BA-426E-8964-56AC77E7579D}" destId="{D13C076B-8A95-4D1E-9F18-47985FA50385}" srcOrd="1" destOrd="0" parTransId="{064A9074-254B-4930-9B9A-28F8BA58A243}" sibTransId="{8F77B45A-4FCE-4421-9EDF-48336E035B8D}"/>
    <dgm:cxn modelId="{82F95915-88BB-4D60-9B14-6A0F482209B5}" srcId="{A891F172-45EC-42E0-9F75-8A8FEC8CAA81}" destId="{3CBE710C-6E66-4D1E-973A-D0BD05B3F701}" srcOrd="0" destOrd="0" parTransId="{2DE2A35D-1F72-41C7-A421-1BE3CD504ACB}" sibTransId="{8F0E67A6-3B15-4429-B4A3-A347E0FA4A55}"/>
    <dgm:cxn modelId="{B10C2135-2E2F-47F6-AE0C-B21C9E2CD0A5}" type="presOf" srcId="{45212EC7-1E7B-4983-8DFF-6409334473C2}" destId="{A5BD3677-E3AD-4C9E-BF8B-C61C7D0D70EC}" srcOrd="0" destOrd="0" presId="urn:microsoft.com/office/officeart/2005/8/layout/hierarchy2"/>
    <dgm:cxn modelId="{CD54C2A2-71AD-45C8-BAD7-52239B29A829}" srcId="{DB72E1A8-15BA-426E-8964-56AC77E7579D}" destId="{87E18C91-3D67-4DFE-B4FB-2EECE640DC20}" srcOrd="0" destOrd="0" parTransId="{0D29EF03-84E4-4AD0-B2A7-C7D35163E4BA}" sibTransId="{BBE55EEF-55DE-430B-AA9C-15AC2DBC15F5}"/>
    <dgm:cxn modelId="{596FB1E5-5B0F-4C41-B0B2-897C96108F86}" type="presOf" srcId="{C622E55B-3917-40E2-80D9-036713B0A648}" destId="{69A6BA7A-0C88-4BFB-B929-9B5534E0F4B9}" srcOrd="0" destOrd="0" presId="urn:microsoft.com/office/officeart/2005/8/layout/hierarchy2"/>
    <dgm:cxn modelId="{C4D01CA5-6CAE-4BC0-B814-3FE384963AB9}" type="presOf" srcId="{85F3172A-8F2D-408A-823C-74B376F8573A}" destId="{54CBD0B9-40C6-4AAA-8A91-67A2858F500F}" srcOrd="0" destOrd="0" presId="urn:microsoft.com/office/officeart/2005/8/layout/hierarchy2"/>
    <dgm:cxn modelId="{5246E798-4BCE-4A01-AF1F-6892EDE2453E}" type="presOf" srcId="{D13C076B-8A95-4D1E-9F18-47985FA50385}" destId="{821A1997-3F9E-488F-AF67-260BD0626C91}" srcOrd="0" destOrd="0" presId="urn:microsoft.com/office/officeart/2005/8/layout/hierarchy2"/>
    <dgm:cxn modelId="{8E961E86-D0A0-408E-889C-500FDE0ABA90}" srcId="{BB67A2FD-BA0A-4E5B-992A-B9280C27D7D2}" destId="{DB72E1A8-15BA-426E-8964-56AC77E7579D}" srcOrd="1" destOrd="0" parTransId="{E4BDEA45-93EE-4F28-8EDB-A72CA241C3CB}" sibTransId="{3EC54D93-0FAB-403B-97C5-B275340E30B3}"/>
    <dgm:cxn modelId="{AA382032-D026-41E2-8642-4121B0B1717E}" type="presOf" srcId="{708D412A-8FC5-4F90-96E0-9A8C6AF6AFA2}" destId="{817FD6E2-3C1A-4077-BE62-67CCFF8C5AE5}" srcOrd="0" destOrd="0" presId="urn:microsoft.com/office/officeart/2005/8/layout/hierarchy2"/>
    <dgm:cxn modelId="{E054E3B4-105E-4873-9997-F3D0CFFF4F28}" type="presOf" srcId="{45212EC7-1E7B-4983-8DFF-6409334473C2}" destId="{86AA4FAE-4E72-4B51-89DE-939086D6BEDF}" srcOrd="1" destOrd="0" presId="urn:microsoft.com/office/officeart/2005/8/layout/hierarchy2"/>
    <dgm:cxn modelId="{38570DC5-53D9-484B-AF7C-8F5466536A06}" type="presOf" srcId="{DB72E1A8-15BA-426E-8964-56AC77E7579D}" destId="{90940709-A69E-4D5A-868D-BE60BD983EB6}" srcOrd="0" destOrd="0" presId="urn:microsoft.com/office/officeart/2005/8/layout/hierarchy2"/>
    <dgm:cxn modelId="{61B03B08-AD1B-48A0-B92B-EC5B05C3D315}" type="presOf" srcId="{39733148-7A0F-4522-B5D6-D7476F7D299C}" destId="{E0F5E0FE-5B51-42D5-B0D8-CE40FE7090BA}" srcOrd="0" destOrd="0" presId="urn:microsoft.com/office/officeart/2005/8/layout/hierarchy2"/>
    <dgm:cxn modelId="{99BCAD7A-67EE-4FFA-991B-2BDBDA9C070A}" type="presOf" srcId="{2DE2A35D-1F72-41C7-A421-1BE3CD504ACB}" destId="{55ACA4E5-A930-49C2-ADFC-EF364B562C14}" srcOrd="1" destOrd="0" presId="urn:microsoft.com/office/officeart/2005/8/layout/hierarchy2"/>
    <dgm:cxn modelId="{33E941C3-7063-40DB-A701-C7EBE2B109D4}" type="presOf" srcId="{064A9074-254B-4930-9B9A-28F8BA58A243}" destId="{9951BDFA-D596-4348-9E0E-3DD6A44BA13B}" srcOrd="0" destOrd="0" presId="urn:microsoft.com/office/officeart/2005/8/layout/hierarchy2"/>
    <dgm:cxn modelId="{AA9441A5-A158-4FED-844E-0B91CD1807DA}" type="presOf" srcId="{2E4AA000-83E8-4ACF-8ECE-F7F7B3344546}" destId="{B4E3072E-3A53-464C-99F0-6AD68F876B3F}" srcOrd="0" destOrd="0" presId="urn:microsoft.com/office/officeart/2005/8/layout/hierarchy2"/>
    <dgm:cxn modelId="{A8BAE073-DE39-4E61-8BB8-DF8619F2CABB}" srcId="{BB67A2FD-BA0A-4E5B-992A-B9280C27D7D2}" destId="{C622E55B-3917-40E2-80D9-036713B0A648}" srcOrd="2" destOrd="0" parTransId="{85F3172A-8F2D-408A-823C-74B376F8573A}" sibTransId="{8E69547E-F009-475C-B911-2B7142693A9C}"/>
    <dgm:cxn modelId="{541E88A2-738C-4891-A0E9-E27B11A6620E}" type="presOf" srcId="{85F3172A-8F2D-408A-823C-74B376F8573A}" destId="{91B4AA88-ECC8-41F7-8DD5-E9A9D50D0139}" srcOrd="1" destOrd="0" presId="urn:microsoft.com/office/officeart/2005/8/layout/hierarchy2"/>
    <dgm:cxn modelId="{78309B40-6C55-4017-B9A6-F24B6BC3EA9A}" type="presOf" srcId="{0D29EF03-84E4-4AD0-B2A7-C7D35163E4BA}" destId="{2E1645D2-7335-4C9B-A664-70CFB94A12A7}" srcOrd="0" destOrd="0" presId="urn:microsoft.com/office/officeart/2005/8/layout/hierarchy2"/>
    <dgm:cxn modelId="{DAFF98EF-2E21-4760-9BA2-60BDC41DEF52}" srcId="{A891F172-45EC-42E0-9F75-8A8FEC8CAA81}" destId="{8DA9AACA-15E7-4270-A677-2BC3A255EE7E}" srcOrd="2" destOrd="0" parTransId="{39733148-7A0F-4522-B5D6-D7476F7D299C}" sibTransId="{43309A99-1A5A-4C2A-A965-85AF2121F824}"/>
    <dgm:cxn modelId="{0522C228-7CB2-46B9-AA01-9D099C6672E6}" type="presOf" srcId="{E4BDEA45-93EE-4F28-8EDB-A72CA241C3CB}" destId="{A4FB6BFE-8E7B-4099-8BAC-389AECED69F2}" srcOrd="0" destOrd="0" presId="urn:microsoft.com/office/officeart/2005/8/layout/hierarchy2"/>
    <dgm:cxn modelId="{8637D955-E940-4F03-AD80-EA59F2B6E52B}" srcId="{BB67A2FD-BA0A-4E5B-992A-B9280C27D7D2}" destId="{A891F172-45EC-42E0-9F75-8A8FEC8CAA81}" srcOrd="0" destOrd="0" parTransId="{45212EC7-1E7B-4983-8DFF-6409334473C2}" sibTransId="{B4EC3734-C05F-4CEB-9604-D6043131C947}"/>
    <dgm:cxn modelId="{C92EF39E-7C84-4E36-B21C-9814439AD87C}" type="presOf" srcId="{BB67A2FD-BA0A-4E5B-992A-B9280C27D7D2}" destId="{8BB8F10E-4ED9-46BD-BD36-9C960DC35A9E}" srcOrd="0" destOrd="0" presId="urn:microsoft.com/office/officeart/2005/8/layout/hierarchy2"/>
    <dgm:cxn modelId="{30B66E36-72E6-4AF6-B6A9-F91909CFD058}" type="presOf" srcId="{E4BDEA45-93EE-4F28-8EDB-A72CA241C3CB}" destId="{E4C9945B-5621-4B6A-811E-4C4DE1790DE0}" srcOrd="1" destOrd="0" presId="urn:microsoft.com/office/officeart/2005/8/layout/hierarchy2"/>
    <dgm:cxn modelId="{8BCEB9F9-C6E9-4DBA-9732-097A39139B8C}" type="presOf" srcId="{C9E1A957-7303-4F67-999E-9EE637DBDDC1}" destId="{94AD3E1E-F6A5-4B70-B415-EC3D21A694F2}" srcOrd="1" destOrd="0" presId="urn:microsoft.com/office/officeart/2005/8/layout/hierarchy2"/>
    <dgm:cxn modelId="{CFB7FB38-2EDF-4E07-B7C3-4B3056395939}" type="presOf" srcId="{8DA9AACA-15E7-4270-A677-2BC3A255EE7E}" destId="{124A8334-4DD8-4B9C-8BAE-4FE359498BC3}" srcOrd="0" destOrd="0" presId="urn:microsoft.com/office/officeart/2005/8/layout/hierarchy2"/>
    <dgm:cxn modelId="{286B671A-6CBC-4C68-A905-63BDC150122C}" srcId="{2E4AA000-83E8-4ACF-8ECE-F7F7B3344546}" destId="{BB67A2FD-BA0A-4E5B-992A-B9280C27D7D2}" srcOrd="0" destOrd="0" parTransId="{66DF9BB9-C322-46BC-A60D-A9027DD13C4A}" sibTransId="{E46C5449-8DB7-4B1C-A002-A5700884249A}"/>
    <dgm:cxn modelId="{554B6ABF-F703-4428-A01C-B31F8B03D2F3}" type="presParOf" srcId="{B4E3072E-3A53-464C-99F0-6AD68F876B3F}" destId="{1A1A7A48-8250-4FF2-BCA7-97B0D28D7A5A}" srcOrd="0" destOrd="0" presId="urn:microsoft.com/office/officeart/2005/8/layout/hierarchy2"/>
    <dgm:cxn modelId="{07048400-80AC-4BFC-998A-64D57CF3D191}" type="presParOf" srcId="{1A1A7A48-8250-4FF2-BCA7-97B0D28D7A5A}" destId="{8BB8F10E-4ED9-46BD-BD36-9C960DC35A9E}" srcOrd="0" destOrd="0" presId="urn:microsoft.com/office/officeart/2005/8/layout/hierarchy2"/>
    <dgm:cxn modelId="{D17054AC-5F56-46D8-B369-254A4855A336}" type="presParOf" srcId="{1A1A7A48-8250-4FF2-BCA7-97B0D28D7A5A}" destId="{1419652B-A418-48CE-92F2-64C478630E81}" srcOrd="1" destOrd="0" presId="urn:microsoft.com/office/officeart/2005/8/layout/hierarchy2"/>
    <dgm:cxn modelId="{C50AC7EC-0068-4615-8260-E168CF39A478}" type="presParOf" srcId="{1419652B-A418-48CE-92F2-64C478630E81}" destId="{A5BD3677-E3AD-4C9E-BF8B-C61C7D0D70EC}" srcOrd="0" destOrd="0" presId="urn:microsoft.com/office/officeart/2005/8/layout/hierarchy2"/>
    <dgm:cxn modelId="{52963380-AEA6-4687-BD48-B2F656CBCD33}" type="presParOf" srcId="{A5BD3677-E3AD-4C9E-BF8B-C61C7D0D70EC}" destId="{86AA4FAE-4E72-4B51-89DE-939086D6BEDF}" srcOrd="0" destOrd="0" presId="urn:microsoft.com/office/officeart/2005/8/layout/hierarchy2"/>
    <dgm:cxn modelId="{6C2F0BC5-63B5-4B07-BC30-011015FBC78E}" type="presParOf" srcId="{1419652B-A418-48CE-92F2-64C478630E81}" destId="{1CA4005E-8E53-4491-9B88-AF58F0490799}" srcOrd="1" destOrd="0" presId="urn:microsoft.com/office/officeart/2005/8/layout/hierarchy2"/>
    <dgm:cxn modelId="{80F7C5C8-F98C-4F63-89E3-3A8EAF76B517}" type="presParOf" srcId="{1CA4005E-8E53-4491-9B88-AF58F0490799}" destId="{EC6AAE6B-3F74-4CB5-A12A-5393438C842F}" srcOrd="0" destOrd="0" presId="urn:microsoft.com/office/officeart/2005/8/layout/hierarchy2"/>
    <dgm:cxn modelId="{FDD77550-762F-4F04-A354-E12C6B1C8229}" type="presParOf" srcId="{1CA4005E-8E53-4491-9B88-AF58F0490799}" destId="{0823DE5F-A899-4FD3-824A-5D9B2752F536}" srcOrd="1" destOrd="0" presId="urn:microsoft.com/office/officeart/2005/8/layout/hierarchy2"/>
    <dgm:cxn modelId="{C2BAF2D4-FA04-449F-B899-7B570E2AAC02}" type="presParOf" srcId="{0823DE5F-A899-4FD3-824A-5D9B2752F536}" destId="{337C374C-9723-45E8-8171-37AF37765D9E}" srcOrd="0" destOrd="0" presId="urn:microsoft.com/office/officeart/2005/8/layout/hierarchy2"/>
    <dgm:cxn modelId="{E7F7B054-CF96-4235-801D-22C438882B24}" type="presParOf" srcId="{337C374C-9723-45E8-8171-37AF37765D9E}" destId="{55ACA4E5-A930-49C2-ADFC-EF364B562C14}" srcOrd="0" destOrd="0" presId="urn:microsoft.com/office/officeart/2005/8/layout/hierarchy2"/>
    <dgm:cxn modelId="{C70F9BC0-294D-41C4-BB86-49FBB1BA0B70}" type="presParOf" srcId="{0823DE5F-A899-4FD3-824A-5D9B2752F536}" destId="{E130A5DD-D9B3-4C4C-B869-1EAF54B4B728}" srcOrd="1" destOrd="0" presId="urn:microsoft.com/office/officeart/2005/8/layout/hierarchy2"/>
    <dgm:cxn modelId="{F74D948F-964B-4140-AEDC-D41FBB383C9B}" type="presParOf" srcId="{E130A5DD-D9B3-4C4C-B869-1EAF54B4B728}" destId="{43B9D63A-33AC-4803-AEDC-BC5EBE21C9D6}" srcOrd="0" destOrd="0" presId="urn:microsoft.com/office/officeart/2005/8/layout/hierarchy2"/>
    <dgm:cxn modelId="{F4A96785-8C0F-498D-A1DD-857DD13CB34F}" type="presParOf" srcId="{E130A5DD-D9B3-4C4C-B869-1EAF54B4B728}" destId="{212A6E5F-79C6-4E13-BA00-2C04A248D6ED}" srcOrd="1" destOrd="0" presId="urn:microsoft.com/office/officeart/2005/8/layout/hierarchy2"/>
    <dgm:cxn modelId="{6D8B8539-28B9-4D0C-BFEB-93A08E5DFF52}" type="presParOf" srcId="{0823DE5F-A899-4FD3-824A-5D9B2752F536}" destId="{DCA250EB-186B-4077-B763-DF2EAAC0A7BB}" srcOrd="2" destOrd="0" presId="urn:microsoft.com/office/officeart/2005/8/layout/hierarchy2"/>
    <dgm:cxn modelId="{504BD0A7-B9C1-41B9-8E24-ED1D6EF4F352}" type="presParOf" srcId="{DCA250EB-186B-4077-B763-DF2EAAC0A7BB}" destId="{94AD3E1E-F6A5-4B70-B415-EC3D21A694F2}" srcOrd="0" destOrd="0" presId="urn:microsoft.com/office/officeart/2005/8/layout/hierarchy2"/>
    <dgm:cxn modelId="{5BD25BB9-7886-44AF-A2D6-73580F7F9FC2}" type="presParOf" srcId="{0823DE5F-A899-4FD3-824A-5D9B2752F536}" destId="{E9F42F43-E9D3-4349-A9F6-2AB77467C976}" srcOrd="3" destOrd="0" presId="urn:microsoft.com/office/officeart/2005/8/layout/hierarchy2"/>
    <dgm:cxn modelId="{8E00BD34-3528-4A63-B5E9-659B15BC6278}" type="presParOf" srcId="{E9F42F43-E9D3-4349-A9F6-2AB77467C976}" destId="{817FD6E2-3C1A-4077-BE62-67CCFF8C5AE5}" srcOrd="0" destOrd="0" presId="urn:microsoft.com/office/officeart/2005/8/layout/hierarchy2"/>
    <dgm:cxn modelId="{E05B5845-DC98-42C0-B288-2298AED5723E}" type="presParOf" srcId="{E9F42F43-E9D3-4349-A9F6-2AB77467C976}" destId="{E8FCF060-97D0-4A60-B1C7-C0A637BBC466}" srcOrd="1" destOrd="0" presId="urn:microsoft.com/office/officeart/2005/8/layout/hierarchy2"/>
    <dgm:cxn modelId="{8197F2AC-1CE4-4AAC-882A-A0A678D8784B}" type="presParOf" srcId="{0823DE5F-A899-4FD3-824A-5D9B2752F536}" destId="{E0F5E0FE-5B51-42D5-B0D8-CE40FE7090BA}" srcOrd="4" destOrd="0" presId="urn:microsoft.com/office/officeart/2005/8/layout/hierarchy2"/>
    <dgm:cxn modelId="{10A23498-143C-4312-B42B-190E711644B0}" type="presParOf" srcId="{E0F5E0FE-5B51-42D5-B0D8-CE40FE7090BA}" destId="{CBC987A5-477B-4620-B7FE-854015F16397}" srcOrd="0" destOrd="0" presId="urn:microsoft.com/office/officeart/2005/8/layout/hierarchy2"/>
    <dgm:cxn modelId="{649D4BCF-C44E-4BF6-87BF-ADD43C1114D7}" type="presParOf" srcId="{0823DE5F-A899-4FD3-824A-5D9B2752F536}" destId="{92BE9632-9990-4585-838F-27806E956209}" srcOrd="5" destOrd="0" presId="urn:microsoft.com/office/officeart/2005/8/layout/hierarchy2"/>
    <dgm:cxn modelId="{BE94509E-129A-4279-868F-6EE8219A2743}" type="presParOf" srcId="{92BE9632-9990-4585-838F-27806E956209}" destId="{124A8334-4DD8-4B9C-8BAE-4FE359498BC3}" srcOrd="0" destOrd="0" presId="urn:microsoft.com/office/officeart/2005/8/layout/hierarchy2"/>
    <dgm:cxn modelId="{6A5D8F02-D608-4B8B-B192-FE3C87E5C64E}" type="presParOf" srcId="{92BE9632-9990-4585-838F-27806E956209}" destId="{B982529F-B322-48D5-B888-9A7FBE243169}" srcOrd="1" destOrd="0" presId="urn:microsoft.com/office/officeart/2005/8/layout/hierarchy2"/>
    <dgm:cxn modelId="{0D45B275-A707-43DA-A864-4517F8AA7F1C}" type="presParOf" srcId="{1419652B-A418-48CE-92F2-64C478630E81}" destId="{A4FB6BFE-8E7B-4099-8BAC-389AECED69F2}" srcOrd="2" destOrd="0" presId="urn:microsoft.com/office/officeart/2005/8/layout/hierarchy2"/>
    <dgm:cxn modelId="{9B33DAFE-11BB-4F7E-9A69-89B5B45F5611}" type="presParOf" srcId="{A4FB6BFE-8E7B-4099-8BAC-389AECED69F2}" destId="{E4C9945B-5621-4B6A-811E-4C4DE1790DE0}" srcOrd="0" destOrd="0" presId="urn:microsoft.com/office/officeart/2005/8/layout/hierarchy2"/>
    <dgm:cxn modelId="{27D812E0-4CDD-4EAA-8A2C-382778605033}" type="presParOf" srcId="{1419652B-A418-48CE-92F2-64C478630E81}" destId="{A58A153D-658E-4D89-B9C5-DBFA717D7146}" srcOrd="3" destOrd="0" presId="urn:microsoft.com/office/officeart/2005/8/layout/hierarchy2"/>
    <dgm:cxn modelId="{767CA1BA-9E41-4CF1-A114-27D06449F5AC}" type="presParOf" srcId="{A58A153D-658E-4D89-B9C5-DBFA717D7146}" destId="{90940709-A69E-4D5A-868D-BE60BD983EB6}" srcOrd="0" destOrd="0" presId="urn:microsoft.com/office/officeart/2005/8/layout/hierarchy2"/>
    <dgm:cxn modelId="{ACDA5C2F-0955-49A1-8331-B90535D0BDAD}" type="presParOf" srcId="{A58A153D-658E-4D89-B9C5-DBFA717D7146}" destId="{58527ACB-73A0-414E-8A99-2E6B171937B2}" srcOrd="1" destOrd="0" presId="urn:microsoft.com/office/officeart/2005/8/layout/hierarchy2"/>
    <dgm:cxn modelId="{70800CBF-AABB-429D-8CD7-943F5FE5B604}" type="presParOf" srcId="{58527ACB-73A0-414E-8A99-2E6B171937B2}" destId="{2E1645D2-7335-4C9B-A664-70CFB94A12A7}" srcOrd="0" destOrd="0" presId="urn:microsoft.com/office/officeart/2005/8/layout/hierarchy2"/>
    <dgm:cxn modelId="{E22C974F-56AE-4B46-A8AA-826EEB59370E}" type="presParOf" srcId="{2E1645D2-7335-4C9B-A664-70CFB94A12A7}" destId="{3EE3EBD6-62E7-4A2F-9D3E-92B2A443314C}" srcOrd="0" destOrd="0" presId="urn:microsoft.com/office/officeart/2005/8/layout/hierarchy2"/>
    <dgm:cxn modelId="{543EBE5F-9F44-49AF-ADB7-25D9DBFDA71D}" type="presParOf" srcId="{58527ACB-73A0-414E-8A99-2E6B171937B2}" destId="{3C1A393D-A886-4A88-B599-369511299555}" srcOrd="1" destOrd="0" presId="urn:microsoft.com/office/officeart/2005/8/layout/hierarchy2"/>
    <dgm:cxn modelId="{79919021-306E-405F-B63B-98401B9E811D}" type="presParOf" srcId="{3C1A393D-A886-4A88-B599-369511299555}" destId="{1E81D8A9-F07C-475B-B092-E59643D7DA3B}" srcOrd="0" destOrd="0" presId="urn:microsoft.com/office/officeart/2005/8/layout/hierarchy2"/>
    <dgm:cxn modelId="{6F4A1026-2555-4111-975E-6F39A027C0F8}" type="presParOf" srcId="{3C1A393D-A886-4A88-B599-369511299555}" destId="{EDCBD759-7AFE-4DB7-9024-B69B8585327B}" srcOrd="1" destOrd="0" presId="urn:microsoft.com/office/officeart/2005/8/layout/hierarchy2"/>
    <dgm:cxn modelId="{F49990EF-0CAD-4B4A-955F-513B47AB2528}" type="presParOf" srcId="{58527ACB-73A0-414E-8A99-2E6B171937B2}" destId="{9951BDFA-D596-4348-9E0E-3DD6A44BA13B}" srcOrd="2" destOrd="0" presId="urn:microsoft.com/office/officeart/2005/8/layout/hierarchy2"/>
    <dgm:cxn modelId="{29C8B8F1-6F81-4DA5-BBDC-FB1EFCDE6443}" type="presParOf" srcId="{9951BDFA-D596-4348-9E0E-3DD6A44BA13B}" destId="{0940FE97-B618-423A-975B-D234BBCDFE67}" srcOrd="0" destOrd="0" presId="urn:microsoft.com/office/officeart/2005/8/layout/hierarchy2"/>
    <dgm:cxn modelId="{D098ABB9-53F7-4C68-804A-DA83F7214B24}" type="presParOf" srcId="{58527ACB-73A0-414E-8A99-2E6B171937B2}" destId="{16D523CE-3BE1-42E7-8056-AFA2CD93EA91}" srcOrd="3" destOrd="0" presId="urn:microsoft.com/office/officeart/2005/8/layout/hierarchy2"/>
    <dgm:cxn modelId="{A8AFC67F-2EFE-4D9A-A18F-02A8C99455EE}" type="presParOf" srcId="{16D523CE-3BE1-42E7-8056-AFA2CD93EA91}" destId="{821A1997-3F9E-488F-AF67-260BD0626C91}" srcOrd="0" destOrd="0" presId="urn:microsoft.com/office/officeart/2005/8/layout/hierarchy2"/>
    <dgm:cxn modelId="{48AA8C19-8F95-40F9-8BA0-167EFC6A4F0D}" type="presParOf" srcId="{16D523CE-3BE1-42E7-8056-AFA2CD93EA91}" destId="{891E4547-F79D-4D0C-8CBC-2E97547E2BCF}" srcOrd="1" destOrd="0" presId="urn:microsoft.com/office/officeart/2005/8/layout/hierarchy2"/>
    <dgm:cxn modelId="{8AAA7563-8445-4B6C-A39F-825B87476377}" type="presParOf" srcId="{1419652B-A418-48CE-92F2-64C478630E81}" destId="{54CBD0B9-40C6-4AAA-8A91-67A2858F500F}" srcOrd="4" destOrd="0" presId="urn:microsoft.com/office/officeart/2005/8/layout/hierarchy2"/>
    <dgm:cxn modelId="{1C1DB805-AE0A-48A8-A0EE-3B259FA302EA}" type="presParOf" srcId="{54CBD0B9-40C6-4AAA-8A91-67A2858F500F}" destId="{91B4AA88-ECC8-41F7-8DD5-E9A9D50D0139}" srcOrd="0" destOrd="0" presId="urn:microsoft.com/office/officeart/2005/8/layout/hierarchy2"/>
    <dgm:cxn modelId="{1781B001-AFD0-42C8-B621-F76DA8D1CC73}" type="presParOf" srcId="{1419652B-A418-48CE-92F2-64C478630E81}" destId="{5ECF284D-E46B-4CB5-BEE6-886F0F1056EE}" srcOrd="5" destOrd="0" presId="urn:microsoft.com/office/officeart/2005/8/layout/hierarchy2"/>
    <dgm:cxn modelId="{8C01A4DA-1360-4D6B-9125-FDBED25C6FBD}" type="presParOf" srcId="{5ECF284D-E46B-4CB5-BEE6-886F0F1056EE}" destId="{69A6BA7A-0C88-4BFB-B929-9B5534E0F4B9}" srcOrd="0" destOrd="0" presId="urn:microsoft.com/office/officeart/2005/8/layout/hierarchy2"/>
    <dgm:cxn modelId="{F13E8F12-7F7C-4BC1-8F2C-AEC185F346B5}" type="presParOf" srcId="{5ECF284D-E46B-4CB5-BEE6-886F0F1056EE}" destId="{9D669F27-C8C6-49D2-8F0A-0A0EE11695BB}"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B8F10E-4ED9-46BD-BD36-9C960DC35A9E}">
      <dsp:nvSpPr>
        <dsp:cNvPr id="0" name=""/>
        <dsp:cNvSpPr/>
      </dsp:nvSpPr>
      <dsp:spPr>
        <a:xfrm>
          <a:off x="5929" y="1721340"/>
          <a:ext cx="995513" cy="623356"/>
        </a:xfrm>
        <a:prstGeom prst="roundRect">
          <a:avLst>
            <a:gd name="adj" fmla="val 10000"/>
          </a:avLst>
        </a:prstGeom>
        <a:gradFill rotWithShape="0">
          <a:gsLst>
            <a:gs pos="0">
              <a:schemeClr val="accent5">
                <a:shade val="60000"/>
                <a:hueOff val="0"/>
                <a:satOff val="0"/>
                <a:lumOff val="0"/>
                <a:alphaOff val="0"/>
                <a:shade val="51000"/>
                <a:satMod val="130000"/>
              </a:schemeClr>
            </a:gs>
            <a:gs pos="80000">
              <a:schemeClr val="accent5">
                <a:shade val="60000"/>
                <a:hueOff val="0"/>
                <a:satOff val="0"/>
                <a:lumOff val="0"/>
                <a:alphaOff val="0"/>
                <a:shade val="93000"/>
                <a:satMod val="130000"/>
              </a:schemeClr>
            </a:gs>
            <a:gs pos="100000">
              <a:schemeClr val="accent5">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60000"/>
            </a:lnSpc>
            <a:spcBef>
              <a:spcPct val="0"/>
            </a:spcBef>
            <a:spcAft>
              <a:spcPts val="0"/>
            </a:spcAft>
          </a:pPr>
          <a:r>
            <a:rPr lang="zh-CN" altLang="en-US" sz="1800" kern="1200" smtClean="0">
              <a:solidFill>
                <a:schemeClr val="tx1"/>
              </a:solidFill>
              <a:latin typeface="+mn-ea"/>
              <a:ea typeface="+mn-ea"/>
            </a:rPr>
            <a:t>无线</a:t>
          </a:r>
          <a:endParaRPr lang="en-US" altLang="zh-CN" sz="1800" kern="1200" smtClean="0">
            <a:solidFill>
              <a:schemeClr val="tx1"/>
            </a:solidFill>
            <a:latin typeface="+mn-ea"/>
            <a:ea typeface="+mn-ea"/>
          </a:endParaRPr>
        </a:p>
        <a:p>
          <a:pPr lvl="0" algn="ctr" defTabSz="800100">
            <a:lnSpc>
              <a:spcPct val="60000"/>
            </a:lnSpc>
            <a:spcBef>
              <a:spcPct val="0"/>
            </a:spcBef>
            <a:spcAft>
              <a:spcPts val="0"/>
            </a:spcAft>
          </a:pPr>
          <a:r>
            <a:rPr lang="zh-CN" altLang="en-US" sz="1800" kern="1200" smtClean="0">
              <a:solidFill>
                <a:schemeClr val="tx1"/>
              </a:solidFill>
              <a:latin typeface="+mn-ea"/>
              <a:ea typeface="+mn-ea"/>
            </a:rPr>
            <a:t>局域网</a:t>
          </a:r>
          <a:endParaRPr lang="zh-CN" altLang="en-US" sz="1800" kern="1200" dirty="0">
            <a:solidFill>
              <a:schemeClr val="tx1"/>
            </a:solidFill>
            <a:latin typeface="+mn-ea"/>
            <a:ea typeface="+mn-ea"/>
          </a:endParaRPr>
        </a:p>
      </dsp:txBody>
      <dsp:txXfrm>
        <a:off x="5929" y="1721340"/>
        <a:ext cx="995513" cy="623356"/>
      </dsp:txXfrm>
    </dsp:sp>
    <dsp:sp modelId="{A5BD3677-E3AD-4C9E-BF8B-C61C7D0D70EC}">
      <dsp:nvSpPr>
        <dsp:cNvPr id="0" name=""/>
        <dsp:cNvSpPr/>
      </dsp:nvSpPr>
      <dsp:spPr>
        <a:xfrm rot="17862024">
          <a:off x="714389" y="1542996"/>
          <a:ext cx="1072792" cy="30204"/>
        </a:xfrm>
        <a:custGeom>
          <a:avLst/>
          <a:gdLst/>
          <a:ahLst/>
          <a:cxnLst/>
          <a:rect l="0" t="0" r="0" b="0"/>
          <a:pathLst>
            <a:path>
              <a:moveTo>
                <a:pt x="0" y="15102"/>
              </a:moveTo>
              <a:lnTo>
                <a:pt x="1072792" y="15102"/>
              </a:lnTo>
            </a:path>
          </a:pathLst>
        </a:custGeom>
        <a:noFill/>
        <a:ln w="25400" cap="flat" cmpd="sng" algn="ctr">
          <a:solidFill>
            <a:schemeClr val="accent5">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100000"/>
            </a:lnSpc>
            <a:spcBef>
              <a:spcPct val="0"/>
            </a:spcBef>
            <a:spcAft>
              <a:spcPts val="0"/>
            </a:spcAft>
          </a:pPr>
          <a:endParaRPr lang="zh-CN" altLang="en-US" sz="1800" kern="1200">
            <a:solidFill>
              <a:schemeClr val="tx1"/>
            </a:solidFill>
            <a:latin typeface="+mn-ea"/>
            <a:ea typeface="+mn-ea"/>
          </a:endParaRPr>
        </a:p>
      </dsp:txBody>
      <dsp:txXfrm rot="17862024">
        <a:off x="1223965" y="1531278"/>
        <a:ext cx="53639" cy="53639"/>
      </dsp:txXfrm>
    </dsp:sp>
    <dsp:sp modelId="{EC6AAE6B-3F74-4CB5-A12A-5393438C842F}">
      <dsp:nvSpPr>
        <dsp:cNvPr id="0" name=""/>
        <dsp:cNvSpPr/>
      </dsp:nvSpPr>
      <dsp:spPr>
        <a:xfrm>
          <a:off x="1500128" y="771500"/>
          <a:ext cx="1148510" cy="623356"/>
        </a:xfrm>
        <a:prstGeom prst="roundRect">
          <a:avLst>
            <a:gd name="adj" fmla="val 10000"/>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60000"/>
            </a:lnSpc>
            <a:spcBef>
              <a:spcPct val="0"/>
            </a:spcBef>
            <a:spcAft>
              <a:spcPts val="0"/>
            </a:spcAft>
          </a:pPr>
          <a:r>
            <a:rPr lang="zh-CN" altLang="en-US" sz="1800" kern="1200" smtClean="0">
              <a:solidFill>
                <a:schemeClr val="tx1"/>
              </a:solidFill>
              <a:latin typeface="+mn-ea"/>
              <a:ea typeface="+mn-ea"/>
              <a:cs typeface="Times New Roman" pitchFamily="18" charset="0"/>
            </a:rPr>
            <a:t>红外线</a:t>
          </a:r>
          <a:endParaRPr lang="en-US" altLang="zh-CN" sz="1800" kern="1200" smtClean="0">
            <a:solidFill>
              <a:schemeClr val="tx1"/>
            </a:solidFill>
            <a:latin typeface="+mn-ea"/>
            <a:ea typeface="+mn-ea"/>
            <a:cs typeface="Times New Roman" pitchFamily="18" charset="0"/>
          </a:endParaRPr>
        </a:p>
        <a:p>
          <a:pPr lvl="0" algn="ctr" defTabSz="800100">
            <a:lnSpc>
              <a:spcPct val="60000"/>
            </a:lnSpc>
            <a:spcBef>
              <a:spcPct val="0"/>
            </a:spcBef>
            <a:spcAft>
              <a:spcPts val="0"/>
            </a:spcAft>
          </a:pPr>
          <a:r>
            <a:rPr lang="zh-CN" altLang="en-US" sz="1800" kern="1200" smtClean="0">
              <a:solidFill>
                <a:schemeClr val="tx1"/>
              </a:solidFill>
              <a:latin typeface="+mn-ea"/>
              <a:ea typeface="+mn-ea"/>
              <a:cs typeface="Times New Roman" pitchFamily="18" charset="0"/>
            </a:rPr>
            <a:t>局域网</a:t>
          </a:r>
          <a:endParaRPr lang="zh-CN" altLang="en-US" sz="1800" kern="1200" dirty="0">
            <a:solidFill>
              <a:schemeClr val="tx1"/>
            </a:solidFill>
            <a:latin typeface="+mn-ea"/>
            <a:ea typeface="+mn-ea"/>
          </a:endParaRPr>
        </a:p>
      </dsp:txBody>
      <dsp:txXfrm>
        <a:off x="1500128" y="771500"/>
        <a:ext cx="1148510" cy="623356"/>
      </dsp:txXfrm>
    </dsp:sp>
    <dsp:sp modelId="{337C374C-9723-45E8-8171-37AF37765D9E}">
      <dsp:nvSpPr>
        <dsp:cNvPr id="0" name=""/>
        <dsp:cNvSpPr/>
      </dsp:nvSpPr>
      <dsp:spPr>
        <a:xfrm rot="18990388">
          <a:off x="2554274" y="831512"/>
          <a:ext cx="687413" cy="30204"/>
        </a:xfrm>
        <a:custGeom>
          <a:avLst/>
          <a:gdLst/>
          <a:ahLst/>
          <a:cxnLst/>
          <a:rect l="0" t="0" r="0" b="0"/>
          <a:pathLst>
            <a:path>
              <a:moveTo>
                <a:pt x="0" y="15102"/>
              </a:moveTo>
              <a:lnTo>
                <a:pt x="687413" y="15102"/>
              </a:lnTo>
            </a:path>
          </a:pathLst>
        </a:custGeom>
        <a:noFill/>
        <a:ln w="25400" cap="flat" cmpd="sng" algn="ctr">
          <a:solidFill>
            <a:schemeClr val="accent5">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100000"/>
            </a:lnSpc>
            <a:spcBef>
              <a:spcPct val="0"/>
            </a:spcBef>
            <a:spcAft>
              <a:spcPts val="0"/>
            </a:spcAft>
          </a:pPr>
          <a:endParaRPr lang="zh-CN" altLang="en-US" sz="1800" kern="1200">
            <a:solidFill>
              <a:schemeClr val="tx1"/>
            </a:solidFill>
            <a:latin typeface="+mn-ea"/>
            <a:ea typeface="+mn-ea"/>
          </a:endParaRPr>
        </a:p>
      </dsp:txBody>
      <dsp:txXfrm rot="18990388">
        <a:off x="2880796" y="829429"/>
        <a:ext cx="34370" cy="34370"/>
      </dsp:txXfrm>
    </dsp:sp>
    <dsp:sp modelId="{43B9D63A-33AC-4803-AEDC-BC5EBE21C9D6}">
      <dsp:nvSpPr>
        <dsp:cNvPr id="0" name=""/>
        <dsp:cNvSpPr/>
      </dsp:nvSpPr>
      <dsp:spPr>
        <a:xfrm>
          <a:off x="3147324" y="420238"/>
          <a:ext cx="2490348" cy="379624"/>
        </a:xfrm>
        <a:prstGeom prst="roundRect">
          <a:avLst>
            <a:gd name="adj" fmla="val 10000"/>
          </a:avLst>
        </a:prstGeom>
        <a:gradFill rotWithShape="0">
          <a:gsLst>
            <a:gs pos="0">
              <a:schemeClr val="accent5">
                <a:tint val="99000"/>
                <a:hueOff val="0"/>
                <a:satOff val="0"/>
                <a:lumOff val="0"/>
                <a:alphaOff val="0"/>
                <a:shade val="51000"/>
                <a:satMod val="130000"/>
              </a:schemeClr>
            </a:gs>
            <a:gs pos="80000">
              <a:schemeClr val="accent5">
                <a:tint val="99000"/>
                <a:hueOff val="0"/>
                <a:satOff val="0"/>
                <a:lumOff val="0"/>
                <a:alphaOff val="0"/>
                <a:shade val="93000"/>
                <a:satMod val="130000"/>
              </a:schemeClr>
            </a:gs>
            <a:gs pos="100000">
              <a:schemeClr val="accent5">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zh-CN" altLang="en-US" sz="1800" kern="1200" smtClean="0">
              <a:solidFill>
                <a:schemeClr val="tx1"/>
              </a:solidFill>
              <a:latin typeface="+mn-ea"/>
              <a:ea typeface="+mn-ea"/>
              <a:cs typeface="Times New Roman" pitchFamily="18" charset="0"/>
            </a:rPr>
            <a:t>定向光束红外传输</a:t>
          </a:r>
          <a:endParaRPr lang="zh-CN" altLang="en-US" sz="1800" kern="1200" dirty="0">
            <a:solidFill>
              <a:schemeClr val="tx1"/>
            </a:solidFill>
            <a:latin typeface="+mn-ea"/>
            <a:ea typeface="+mn-ea"/>
          </a:endParaRPr>
        </a:p>
      </dsp:txBody>
      <dsp:txXfrm>
        <a:off x="3147324" y="420238"/>
        <a:ext cx="2490348" cy="379624"/>
      </dsp:txXfrm>
    </dsp:sp>
    <dsp:sp modelId="{DCA250EB-186B-4077-B763-DF2EAAC0A7BB}">
      <dsp:nvSpPr>
        <dsp:cNvPr id="0" name=""/>
        <dsp:cNvSpPr/>
      </dsp:nvSpPr>
      <dsp:spPr>
        <a:xfrm>
          <a:off x="2648638" y="1068076"/>
          <a:ext cx="498685" cy="30204"/>
        </a:xfrm>
        <a:custGeom>
          <a:avLst/>
          <a:gdLst/>
          <a:ahLst/>
          <a:cxnLst/>
          <a:rect l="0" t="0" r="0" b="0"/>
          <a:pathLst>
            <a:path>
              <a:moveTo>
                <a:pt x="0" y="15102"/>
              </a:moveTo>
              <a:lnTo>
                <a:pt x="498685" y="15102"/>
              </a:lnTo>
            </a:path>
          </a:pathLst>
        </a:custGeom>
        <a:noFill/>
        <a:ln w="25400" cap="flat" cmpd="sng" algn="ctr">
          <a:solidFill>
            <a:schemeClr val="accent5">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100000"/>
            </a:lnSpc>
            <a:spcBef>
              <a:spcPct val="0"/>
            </a:spcBef>
            <a:spcAft>
              <a:spcPts val="0"/>
            </a:spcAft>
          </a:pPr>
          <a:endParaRPr lang="zh-CN" altLang="en-US" sz="1800" kern="1200">
            <a:solidFill>
              <a:schemeClr val="tx1"/>
            </a:solidFill>
            <a:latin typeface="+mn-ea"/>
            <a:ea typeface="+mn-ea"/>
          </a:endParaRPr>
        </a:p>
      </dsp:txBody>
      <dsp:txXfrm>
        <a:off x="2885514" y="1070711"/>
        <a:ext cx="24934" cy="24934"/>
      </dsp:txXfrm>
    </dsp:sp>
    <dsp:sp modelId="{817FD6E2-3C1A-4077-BE62-67CCFF8C5AE5}">
      <dsp:nvSpPr>
        <dsp:cNvPr id="0" name=""/>
        <dsp:cNvSpPr/>
      </dsp:nvSpPr>
      <dsp:spPr>
        <a:xfrm>
          <a:off x="3147324" y="893366"/>
          <a:ext cx="2490348" cy="379624"/>
        </a:xfrm>
        <a:prstGeom prst="roundRect">
          <a:avLst>
            <a:gd name="adj" fmla="val 10000"/>
          </a:avLst>
        </a:prstGeom>
        <a:gradFill rotWithShape="0">
          <a:gsLst>
            <a:gs pos="0">
              <a:schemeClr val="accent5">
                <a:tint val="99000"/>
                <a:hueOff val="0"/>
                <a:satOff val="0"/>
                <a:lumOff val="0"/>
                <a:alphaOff val="0"/>
                <a:shade val="51000"/>
                <a:satMod val="130000"/>
              </a:schemeClr>
            </a:gs>
            <a:gs pos="80000">
              <a:schemeClr val="accent5">
                <a:tint val="99000"/>
                <a:hueOff val="0"/>
                <a:satOff val="0"/>
                <a:lumOff val="0"/>
                <a:alphaOff val="0"/>
                <a:shade val="93000"/>
                <a:satMod val="130000"/>
              </a:schemeClr>
            </a:gs>
            <a:gs pos="100000">
              <a:schemeClr val="accent5">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zh-CN" altLang="en-US" sz="1800" kern="1200" smtClean="0">
              <a:solidFill>
                <a:schemeClr val="tx1"/>
              </a:solidFill>
              <a:latin typeface="+mn-ea"/>
              <a:ea typeface="+mn-ea"/>
              <a:cs typeface="Times New Roman" pitchFamily="18" charset="0"/>
            </a:rPr>
            <a:t>全方位红外传输</a:t>
          </a:r>
          <a:endParaRPr lang="zh-CN" altLang="en-US" sz="1800" kern="1200" dirty="0">
            <a:solidFill>
              <a:schemeClr val="tx1"/>
            </a:solidFill>
            <a:latin typeface="+mn-ea"/>
            <a:ea typeface="+mn-ea"/>
          </a:endParaRPr>
        </a:p>
      </dsp:txBody>
      <dsp:txXfrm>
        <a:off x="3147324" y="893366"/>
        <a:ext cx="2490348" cy="379624"/>
      </dsp:txXfrm>
    </dsp:sp>
    <dsp:sp modelId="{E0F5E0FE-5B51-42D5-B0D8-CE40FE7090BA}">
      <dsp:nvSpPr>
        <dsp:cNvPr id="0" name=""/>
        <dsp:cNvSpPr/>
      </dsp:nvSpPr>
      <dsp:spPr>
        <a:xfrm rot="2609612">
          <a:off x="2554274" y="1304640"/>
          <a:ext cx="687413" cy="30204"/>
        </a:xfrm>
        <a:custGeom>
          <a:avLst/>
          <a:gdLst/>
          <a:ahLst/>
          <a:cxnLst/>
          <a:rect l="0" t="0" r="0" b="0"/>
          <a:pathLst>
            <a:path>
              <a:moveTo>
                <a:pt x="0" y="15102"/>
              </a:moveTo>
              <a:lnTo>
                <a:pt x="687413" y="15102"/>
              </a:lnTo>
            </a:path>
          </a:pathLst>
        </a:custGeom>
        <a:noFill/>
        <a:ln w="25400" cap="flat" cmpd="sng" algn="ctr">
          <a:solidFill>
            <a:schemeClr val="accent5">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100000"/>
            </a:lnSpc>
            <a:spcBef>
              <a:spcPct val="0"/>
            </a:spcBef>
            <a:spcAft>
              <a:spcPts val="0"/>
            </a:spcAft>
          </a:pPr>
          <a:endParaRPr lang="zh-CN" altLang="en-US" sz="1800" kern="1200">
            <a:solidFill>
              <a:schemeClr val="tx1"/>
            </a:solidFill>
            <a:latin typeface="+mn-ea"/>
            <a:ea typeface="+mn-ea"/>
          </a:endParaRPr>
        </a:p>
      </dsp:txBody>
      <dsp:txXfrm rot="2609612">
        <a:off x="2880796" y="1302557"/>
        <a:ext cx="34370" cy="34370"/>
      </dsp:txXfrm>
    </dsp:sp>
    <dsp:sp modelId="{124A8334-4DD8-4B9C-8BAE-4FE359498BC3}">
      <dsp:nvSpPr>
        <dsp:cNvPr id="0" name=""/>
        <dsp:cNvSpPr/>
      </dsp:nvSpPr>
      <dsp:spPr>
        <a:xfrm>
          <a:off x="3147324" y="1366494"/>
          <a:ext cx="2490348" cy="379624"/>
        </a:xfrm>
        <a:prstGeom prst="roundRect">
          <a:avLst>
            <a:gd name="adj" fmla="val 10000"/>
          </a:avLst>
        </a:prstGeom>
        <a:gradFill rotWithShape="0">
          <a:gsLst>
            <a:gs pos="0">
              <a:schemeClr val="accent5">
                <a:tint val="99000"/>
                <a:hueOff val="0"/>
                <a:satOff val="0"/>
                <a:lumOff val="0"/>
                <a:alphaOff val="0"/>
                <a:shade val="51000"/>
                <a:satMod val="130000"/>
              </a:schemeClr>
            </a:gs>
            <a:gs pos="80000">
              <a:schemeClr val="accent5">
                <a:tint val="99000"/>
                <a:hueOff val="0"/>
                <a:satOff val="0"/>
                <a:lumOff val="0"/>
                <a:alphaOff val="0"/>
                <a:shade val="93000"/>
                <a:satMod val="130000"/>
              </a:schemeClr>
            </a:gs>
            <a:gs pos="100000">
              <a:schemeClr val="accent5">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zh-CN" altLang="en-US" sz="1800" kern="1200" smtClean="0">
              <a:solidFill>
                <a:schemeClr val="tx1"/>
              </a:solidFill>
              <a:latin typeface="+mn-ea"/>
              <a:ea typeface="+mn-ea"/>
              <a:cs typeface="Times New Roman" pitchFamily="18" charset="0"/>
            </a:rPr>
            <a:t>漫反射红外传输</a:t>
          </a:r>
          <a:endParaRPr lang="zh-CN" altLang="en-US" sz="1800" kern="1200" dirty="0">
            <a:solidFill>
              <a:schemeClr val="tx1"/>
            </a:solidFill>
            <a:latin typeface="+mn-ea"/>
            <a:ea typeface="+mn-ea"/>
          </a:endParaRPr>
        </a:p>
      </dsp:txBody>
      <dsp:txXfrm>
        <a:off x="3147324" y="1366494"/>
        <a:ext cx="2490348" cy="379624"/>
      </dsp:txXfrm>
    </dsp:sp>
    <dsp:sp modelId="{A4FB6BFE-8E7B-4099-8BAC-389AECED69F2}">
      <dsp:nvSpPr>
        <dsp:cNvPr id="0" name=""/>
        <dsp:cNvSpPr/>
      </dsp:nvSpPr>
      <dsp:spPr>
        <a:xfrm rot="1502484">
          <a:off x="975573" y="2134406"/>
          <a:ext cx="550424" cy="30204"/>
        </a:xfrm>
        <a:custGeom>
          <a:avLst/>
          <a:gdLst/>
          <a:ahLst/>
          <a:cxnLst/>
          <a:rect l="0" t="0" r="0" b="0"/>
          <a:pathLst>
            <a:path>
              <a:moveTo>
                <a:pt x="0" y="15102"/>
              </a:moveTo>
              <a:lnTo>
                <a:pt x="550424" y="15102"/>
              </a:lnTo>
            </a:path>
          </a:pathLst>
        </a:custGeom>
        <a:noFill/>
        <a:ln w="25400" cap="flat" cmpd="sng" algn="ctr">
          <a:solidFill>
            <a:schemeClr val="accent5">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100000"/>
            </a:lnSpc>
            <a:spcBef>
              <a:spcPct val="0"/>
            </a:spcBef>
            <a:spcAft>
              <a:spcPts val="0"/>
            </a:spcAft>
          </a:pPr>
          <a:endParaRPr lang="zh-CN" altLang="en-US" sz="1800" kern="1200">
            <a:solidFill>
              <a:schemeClr val="tx1"/>
            </a:solidFill>
            <a:latin typeface="+mn-ea"/>
            <a:ea typeface="+mn-ea"/>
          </a:endParaRPr>
        </a:p>
      </dsp:txBody>
      <dsp:txXfrm rot="1502484">
        <a:off x="1237025" y="2135748"/>
        <a:ext cx="27521" cy="27521"/>
      </dsp:txXfrm>
    </dsp:sp>
    <dsp:sp modelId="{90940709-A69E-4D5A-868D-BE60BD983EB6}">
      <dsp:nvSpPr>
        <dsp:cNvPr id="0" name=""/>
        <dsp:cNvSpPr/>
      </dsp:nvSpPr>
      <dsp:spPr>
        <a:xfrm>
          <a:off x="1500128" y="1954320"/>
          <a:ext cx="1148510" cy="623356"/>
        </a:xfrm>
        <a:prstGeom prst="roundRect">
          <a:avLst>
            <a:gd name="adj" fmla="val 10000"/>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60000"/>
            </a:lnSpc>
            <a:spcBef>
              <a:spcPct val="0"/>
            </a:spcBef>
            <a:spcAft>
              <a:spcPts val="0"/>
            </a:spcAft>
          </a:pPr>
          <a:r>
            <a:rPr lang="zh-CN" altLang="en-US" sz="1800" kern="1200" smtClean="0">
              <a:solidFill>
                <a:schemeClr val="tx1"/>
              </a:solidFill>
              <a:latin typeface="+mn-ea"/>
              <a:ea typeface="+mn-ea"/>
              <a:cs typeface="Times New Roman" pitchFamily="18" charset="0"/>
            </a:rPr>
            <a:t>扩频</a:t>
          </a:r>
          <a:endParaRPr lang="en-US" altLang="zh-CN" sz="1800" kern="1200" smtClean="0">
            <a:solidFill>
              <a:schemeClr val="tx1"/>
            </a:solidFill>
            <a:latin typeface="+mn-ea"/>
            <a:ea typeface="+mn-ea"/>
            <a:cs typeface="Times New Roman" pitchFamily="18" charset="0"/>
          </a:endParaRPr>
        </a:p>
        <a:p>
          <a:pPr lvl="0" algn="ctr" defTabSz="800100">
            <a:lnSpc>
              <a:spcPct val="60000"/>
            </a:lnSpc>
            <a:spcBef>
              <a:spcPct val="0"/>
            </a:spcBef>
            <a:spcAft>
              <a:spcPts val="0"/>
            </a:spcAft>
          </a:pPr>
          <a:r>
            <a:rPr lang="zh-CN" altLang="en-US" sz="1800" kern="1200" smtClean="0">
              <a:solidFill>
                <a:schemeClr val="tx1"/>
              </a:solidFill>
              <a:latin typeface="+mn-ea"/>
              <a:ea typeface="+mn-ea"/>
              <a:cs typeface="Times New Roman" pitchFamily="18" charset="0"/>
            </a:rPr>
            <a:t>局域网</a:t>
          </a:r>
          <a:endParaRPr lang="zh-CN" altLang="en-US" sz="1800" kern="1200" dirty="0">
            <a:solidFill>
              <a:schemeClr val="tx1"/>
            </a:solidFill>
            <a:latin typeface="+mn-ea"/>
            <a:ea typeface="+mn-ea"/>
          </a:endParaRPr>
        </a:p>
      </dsp:txBody>
      <dsp:txXfrm>
        <a:off x="1500128" y="1954320"/>
        <a:ext cx="1148510" cy="623356"/>
      </dsp:txXfrm>
    </dsp:sp>
    <dsp:sp modelId="{2E1645D2-7335-4C9B-A664-70CFB94A12A7}">
      <dsp:nvSpPr>
        <dsp:cNvPr id="0" name=""/>
        <dsp:cNvSpPr/>
      </dsp:nvSpPr>
      <dsp:spPr>
        <a:xfrm rot="20077290">
          <a:off x="2622006" y="2132614"/>
          <a:ext cx="551950" cy="30204"/>
        </a:xfrm>
        <a:custGeom>
          <a:avLst/>
          <a:gdLst/>
          <a:ahLst/>
          <a:cxnLst/>
          <a:rect l="0" t="0" r="0" b="0"/>
          <a:pathLst>
            <a:path>
              <a:moveTo>
                <a:pt x="0" y="15102"/>
              </a:moveTo>
              <a:lnTo>
                <a:pt x="551950" y="15102"/>
              </a:lnTo>
            </a:path>
          </a:pathLst>
        </a:custGeom>
        <a:noFill/>
        <a:ln w="25400" cap="flat" cmpd="sng" algn="ctr">
          <a:solidFill>
            <a:schemeClr val="accent5">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100000"/>
            </a:lnSpc>
            <a:spcBef>
              <a:spcPct val="0"/>
            </a:spcBef>
            <a:spcAft>
              <a:spcPts val="0"/>
            </a:spcAft>
          </a:pPr>
          <a:endParaRPr lang="zh-CN" altLang="en-US" sz="1800" kern="1200">
            <a:solidFill>
              <a:schemeClr val="tx1"/>
            </a:solidFill>
            <a:latin typeface="+mn-ea"/>
            <a:ea typeface="+mn-ea"/>
          </a:endParaRPr>
        </a:p>
      </dsp:txBody>
      <dsp:txXfrm rot="20077290">
        <a:off x="2884182" y="2133917"/>
        <a:ext cx="27597" cy="27597"/>
      </dsp:txXfrm>
    </dsp:sp>
    <dsp:sp modelId="{1E81D8A9-F07C-475B-B092-E59643D7DA3B}">
      <dsp:nvSpPr>
        <dsp:cNvPr id="0" name=""/>
        <dsp:cNvSpPr/>
      </dsp:nvSpPr>
      <dsp:spPr>
        <a:xfrm>
          <a:off x="3147324" y="1839622"/>
          <a:ext cx="2490348" cy="379624"/>
        </a:xfrm>
        <a:prstGeom prst="roundRect">
          <a:avLst>
            <a:gd name="adj" fmla="val 10000"/>
          </a:avLst>
        </a:prstGeom>
        <a:gradFill rotWithShape="0">
          <a:gsLst>
            <a:gs pos="0">
              <a:schemeClr val="accent5">
                <a:tint val="99000"/>
                <a:hueOff val="0"/>
                <a:satOff val="0"/>
                <a:lumOff val="0"/>
                <a:alphaOff val="0"/>
                <a:shade val="51000"/>
                <a:satMod val="130000"/>
              </a:schemeClr>
            </a:gs>
            <a:gs pos="80000">
              <a:schemeClr val="accent5">
                <a:tint val="99000"/>
                <a:hueOff val="0"/>
                <a:satOff val="0"/>
                <a:lumOff val="0"/>
                <a:alphaOff val="0"/>
                <a:shade val="93000"/>
                <a:satMod val="130000"/>
              </a:schemeClr>
            </a:gs>
            <a:gs pos="100000">
              <a:schemeClr val="accent5">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zh-CN" altLang="en-US" sz="1800" b="0" u="none" kern="1200" dirty="0" smtClean="0">
              <a:solidFill>
                <a:schemeClr val="tx1"/>
              </a:solidFill>
              <a:latin typeface="+mn-ea"/>
              <a:ea typeface="+mn-ea"/>
            </a:rPr>
            <a:t>跳频扩频（</a:t>
          </a:r>
          <a:r>
            <a:rPr lang="en-US" altLang="zh-CN" sz="1800" b="0" u="none" kern="1200" dirty="0" smtClean="0">
              <a:solidFill>
                <a:schemeClr val="tx1"/>
              </a:solidFill>
              <a:latin typeface="+mn-ea"/>
              <a:ea typeface="+mn-ea"/>
            </a:rPr>
            <a:t>FHSS</a:t>
          </a:r>
          <a:r>
            <a:rPr lang="zh-CN" altLang="en-US" sz="1800" b="0" u="none" kern="1200" dirty="0" smtClean="0">
              <a:solidFill>
                <a:schemeClr val="tx1"/>
              </a:solidFill>
              <a:latin typeface="+mn-ea"/>
              <a:ea typeface="+mn-ea"/>
            </a:rPr>
            <a:t>）</a:t>
          </a:r>
          <a:endParaRPr lang="zh-CN" altLang="en-US" sz="1800" kern="1200" dirty="0">
            <a:solidFill>
              <a:schemeClr val="tx1"/>
            </a:solidFill>
            <a:latin typeface="+mn-ea"/>
            <a:ea typeface="+mn-ea"/>
          </a:endParaRPr>
        </a:p>
      </dsp:txBody>
      <dsp:txXfrm>
        <a:off x="3147324" y="1839622"/>
        <a:ext cx="2490348" cy="379624"/>
      </dsp:txXfrm>
    </dsp:sp>
    <dsp:sp modelId="{9951BDFA-D596-4348-9E0E-3DD6A44BA13B}">
      <dsp:nvSpPr>
        <dsp:cNvPr id="0" name=""/>
        <dsp:cNvSpPr/>
      </dsp:nvSpPr>
      <dsp:spPr>
        <a:xfrm rot="1522710">
          <a:off x="2622006" y="2369178"/>
          <a:ext cx="551950" cy="30204"/>
        </a:xfrm>
        <a:custGeom>
          <a:avLst/>
          <a:gdLst/>
          <a:ahLst/>
          <a:cxnLst/>
          <a:rect l="0" t="0" r="0" b="0"/>
          <a:pathLst>
            <a:path>
              <a:moveTo>
                <a:pt x="0" y="15102"/>
              </a:moveTo>
              <a:lnTo>
                <a:pt x="551950" y="15102"/>
              </a:lnTo>
            </a:path>
          </a:pathLst>
        </a:custGeom>
        <a:noFill/>
        <a:ln w="25400" cap="flat" cmpd="sng" algn="ctr">
          <a:solidFill>
            <a:schemeClr val="accent5">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100000"/>
            </a:lnSpc>
            <a:spcBef>
              <a:spcPct val="0"/>
            </a:spcBef>
            <a:spcAft>
              <a:spcPts val="0"/>
            </a:spcAft>
          </a:pPr>
          <a:endParaRPr lang="zh-CN" altLang="en-US" sz="1800" kern="1200">
            <a:solidFill>
              <a:schemeClr val="tx1"/>
            </a:solidFill>
            <a:latin typeface="+mn-ea"/>
            <a:ea typeface="+mn-ea"/>
          </a:endParaRPr>
        </a:p>
      </dsp:txBody>
      <dsp:txXfrm rot="1522710">
        <a:off x="2884182" y="2370481"/>
        <a:ext cx="27597" cy="27597"/>
      </dsp:txXfrm>
    </dsp:sp>
    <dsp:sp modelId="{821A1997-3F9E-488F-AF67-260BD0626C91}">
      <dsp:nvSpPr>
        <dsp:cNvPr id="0" name=""/>
        <dsp:cNvSpPr/>
      </dsp:nvSpPr>
      <dsp:spPr>
        <a:xfrm>
          <a:off x="3147324" y="2312750"/>
          <a:ext cx="2490348" cy="379624"/>
        </a:xfrm>
        <a:prstGeom prst="roundRect">
          <a:avLst>
            <a:gd name="adj" fmla="val 10000"/>
          </a:avLst>
        </a:prstGeom>
        <a:gradFill rotWithShape="0">
          <a:gsLst>
            <a:gs pos="0">
              <a:schemeClr val="accent5">
                <a:tint val="99000"/>
                <a:hueOff val="0"/>
                <a:satOff val="0"/>
                <a:lumOff val="0"/>
                <a:alphaOff val="0"/>
                <a:shade val="51000"/>
                <a:satMod val="130000"/>
              </a:schemeClr>
            </a:gs>
            <a:gs pos="80000">
              <a:schemeClr val="accent5">
                <a:tint val="99000"/>
                <a:hueOff val="0"/>
                <a:satOff val="0"/>
                <a:lumOff val="0"/>
                <a:alphaOff val="0"/>
                <a:shade val="93000"/>
                <a:satMod val="130000"/>
              </a:schemeClr>
            </a:gs>
            <a:gs pos="100000">
              <a:schemeClr val="accent5">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zh-CN" altLang="en-US" sz="1800" b="0" u="none" kern="1200" smtClean="0">
              <a:solidFill>
                <a:schemeClr val="tx1"/>
              </a:solidFill>
              <a:latin typeface="+mn-ea"/>
              <a:ea typeface="+mn-ea"/>
            </a:rPr>
            <a:t>直接序列扩频（</a:t>
          </a:r>
          <a:r>
            <a:rPr lang="en-US" altLang="zh-CN" sz="1800" b="0" u="none" kern="1200" smtClean="0">
              <a:solidFill>
                <a:schemeClr val="tx1"/>
              </a:solidFill>
              <a:latin typeface="+mn-ea"/>
              <a:ea typeface="+mn-ea"/>
            </a:rPr>
            <a:t>DSSS</a:t>
          </a:r>
          <a:r>
            <a:rPr lang="zh-CN" altLang="en-US" sz="1800" b="0" u="none" kern="1200" smtClean="0">
              <a:solidFill>
                <a:schemeClr val="tx1"/>
              </a:solidFill>
              <a:latin typeface="+mn-ea"/>
              <a:ea typeface="+mn-ea"/>
            </a:rPr>
            <a:t>）</a:t>
          </a:r>
          <a:endParaRPr lang="zh-CN" altLang="en-US" sz="1800" kern="1200" dirty="0">
            <a:solidFill>
              <a:schemeClr val="tx1"/>
            </a:solidFill>
            <a:latin typeface="+mn-ea"/>
            <a:ea typeface="+mn-ea"/>
          </a:endParaRPr>
        </a:p>
      </dsp:txBody>
      <dsp:txXfrm>
        <a:off x="3147324" y="2312750"/>
        <a:ext cx="2490348" cy="379624"/>
      </dsp:txXfrm>
    </dsp:sp>
    <dsp:sp modelId="{54CBD0B9-40C6-4AAA-8A91-67A2858F500F}">
      <dsp:nvSpPr>
        <dsp:cNvPr id="0" name=""/>
        <dsp:cNvSpPr/>
      </dsp:nvSpPr>
      <dsp:spPr>
        <a:xfrm rot="3737976">
          <a:off x="714389" y="2492836"/>
          <a:ext cx="1072792" cy="30204"/>
        </a:xfrm>
        <a:custGeom>
          <a:avLst/>
          <a:gdLst/>
          <a:ahLst/>
          <a:cxnLst/>
          <a:rect l="0" t="0" r="0" b="0"/>
          <a:pathLst>
            <a:path>
              <a:moveTo>
                <a:pt x="0" y="15102"/>
              </a:moveTo>
              <a:lnTo>
                <a:pt x="1072792" y="15102"/>
              </a:lnTo>
            </a:path>
          </a:pathLst>
        </a:custGeom>
        <a:noFill/>
        <a:ln w="25400" cap="flat" cmpd="sng" algn="ctr">
          <a:solidFill>
            <a:schemeClr val="accent5">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100000"/>
            </a:lnSpc>
            <a:spcBef>
              <a:spcPct val="0"/>
            </a:spcBef>
            <a:spcAft>
              <a:spcPts val="0"/>
            </a:spcAft>
          </a:pPr>
          <a:endParaRPr lang="zh-CN" altLang="en-US" sz="1800" kern="1200">
            <a:solidFill>
              <a:schemeClr val="tx1"/>
            </a:solidFill>
            <a:latin typeface="+mn-ea"/>
            <a:ea typeface="+mn-ea"/>
          </a:endParaRPr>
        </a:p>
      </dsp:txBody>
      <dsp:txXfrm rot="3737976">
        <a:off x="1223965" y="2481119"/>
        <a:ext cx="53639" cy="53639"/>
      </dsp:txXfrm>
    </dsp:sp>
    <dsp:sp modelId="{69A6BA7A-0C88-4BFB-B929-9B5534E0F4B9}">
      <dsp:nvSpPr>
        <dsp:cNvPr id="0" name=""/>
        <dsp:cNvSpPr/>
      </dsp:nvSpPr>
      <dsp:spPr>
        <a:xfrm>
          <a:off x="1500128" y="2671180"/>
          <a:ext cx="1148510" cy="623356"/>
        </a:xfrm>
        <a:prstGeom prst="roundRect">
          <a:avLst>
            <a:gd name="adj" fmla="val 10000"/>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60000"/>
            </a:lnSpc>
            <a:spcBef>
              <a:spcPct val="0"/>
            </a:spcBef>
            <a:spcAft>
              <a:spcPts val="0"/>
            </a:spcAft>
          </a:pPr>
          <a:r>
            <a:rPr lang="zh-CN" altLang="en-US" sz="1800" kern="1200" smtClean="0">
              <a:solidFill>
                <a:schemeClr val="tx1"/>
              </a:solidFill>
              <a:latin typeface="+mn-ea"/>
              <a:ea typeface="+mn-ea"/>
              <a:cs typeface="Times New Roman" pitchFamily="18" charset="0"/>
            </a:rPr>
            <a:t>窄带微波</a:t>
          </a:r>
          <a:endParaRPr lang="en-US" altLang="zh-CN" sz="1800" kern="1200" smtClean="0">
            <a:solidFill>
              <a:schemeClr val="tx1"/>
            </a:solidFill>
            <a:latin typeface="+mn-ea"/>
            <a:ea typeface="+mn-ea"/>
            <a:cs typeface="Times New Roman" pitchFamily="18" charset="0"/>
          </a:endParaRPr>
        </a:p>
        <a:p>
          <a:pPr lvl="0" algn="ctr" defTabSz="800100">
            <a:lnSpc>
              <a:spcPct val="60000"/>
            </a:lnSpc>
            <a:spcBef>
              <a:spcPct val="0"/>
            </a:spcBef>
            <a:spcAft>
              <a:spcPts val="0"/>
            </a:spcAft>
          </a:pPr>
          <a:r>
            <a:rPr lang="zh-CN" altLang="en-US" sz="1800" kern="1200" smtClean="0">
              <a:solidFill>
                <a:schemeClr val="tx1"/>
              </a:solidFill>
              <a:latin typeface="+mn-ea"/>
              <a:ea typeface="+mn-ea"/>
              <a:cs typeface="Times New Roman" pitchFamily="18" charset="0"/>
            </a:rPr>
            <a:t>局域网</a:t>
          </a:r>
          <a:endParaRPr lang="zh-CN" altLang="en-US" sz="1800" kern="1200" dirty="0">
            <a:solidFill>
              <a:schemeClr val="tx1"/>
            </a:solidFill>
            <a:latin typeface="+mn-ea"/>
            <a:ea typeface="+mn-ea"/>
          </a:endParaRPr>
        </a:p>
      </dsp:txBody>
      <dsp:txXfrm>
        <a:off x="1500128" y="2671180"/>
        <a:ext cx="1148510" cy="6233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EC9140BC-3675-4EB8-99F4-EF60D11C27CB}"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5604"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7721E862-D064-4410-81F6-329EC99170E4}"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ChangeArrowheads="1" noTextEdit="1"/>
          </p:cNvSpPr>
          <p:nvPr>
            <p:ph type="sldImg"/>
          </p:nvPr>
        </p:nvSpPr>
        <p:spPr>
          <a:ln/>
        </p:spPr>
      </p:sp>
      <p:sp>
        <p:nvSpPr>
          <p:cNvPr id="141314" name="Rectangle 3"/>
          <p:cNvSpPr>
            <a:spLocks noGrp="1" noChangeArrowheads="1"/>
          </p:cNvSpPr>
          <p:nvPr>
            <p:ph type="body" idx="1"/>
          </p:nvPr>
        </p:nvSpPr>
        <p:spPr>
          <a:noFill/>
          <a:ln/>
        </p:spPr>
        <p:txBody>
          <a:bodyPr/>
          <a:lstStyle/>
          <a:p>
            <a:endParaRPr lang="zh-CN" altLang="en-US" smtClean="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幻灯片图像占位符 1"/>
          <p:cNvSpPr>
            <a:spLocks noGrp="1" noRot="1" noChangeAspect="1"/>
          </p:cNvSpPr>
          <p:nvPr>
            <p:ph type="sldImg"/>
          </p:nvPr>
        </p:nvSpPr>
        <p:spPr>
          <a:ln/>
        </p:spPr>
      </p:sp>
      <p:sp>
        <p:nvSpPr>
          <p:cNvPr id="159746" name="备注占位符 2"/>
          <p:cNvSpPr>
            <a:spLocks noGrp="1"/>
          </p:cNvSpPr>
          <p:nvPr>
            <p:ph type="body" idx="1"/>
          </p:nvPr>
        </p:nvSpPr>
        <p:spPr>
          <a:noFill/>
          <a:ln/>
        </p:spPr>
        <p:txBody>
          <a:bodyPr/>
          <a:lstStyle/>
          <a:p>
            <a:r>
              <a:rPr lang="en-US" altLang="zh-CN" b="1" smtClean="0">
                <a:solidFill>
                  <a:srgbClr val="2D2DB9"/>
                </a:solidFill>
                <a:ea typeface="宋体" charset="-122"/>
                <a:cs typeface="Times New Roman" pitchFamily="18" charset="0"/>
              </a:rPr>
              <a:t>ZigBee</a:t>
            </a:r>
            <a:r>
              <a:rPr lang="zh-CN" altLang="en-US" b="1" smtClean="0">
                <a:solidFill>
                  <a:srgbClr val="2D2DB9"/>
                </a:solidFill>
                <a:ea typeface="宋体" charset="-122"/>
                <a:cs typeface="Times New Roman" pitchFamily="18" charset="0"/>
              </a:rPr>
              <a:t>联盟于</a:t>
            </a:r>
            <a:r>
              <a:rPr lang="en-US" altLang="zh-CN" b="1" smtClean="0">
                <a:solidFill>
                  <a:srgbClr val="2D2DB9"/>
                </a:solidFill>
                <a:ea typeface="宋体" charset="-122"/>
                <a:cs typeface="Times New Roman" pitchFamily="18" charset="0"/>
              </a:rPr>
              <a:t>2001</a:t>
            </a:r>
            <a:r>
              <a:rPr lang="zh-CN" altLang="en-US" b="1" smtClean="0">
                <a:solidFill>
                  <a:srgbClr val="2D2DB9"/>
                </a:solidFill>
                <a:ea typeface="宋体" charset="-122"/>
                <a:cs typeface="Times New Roman" pitchFamily="18" charset="0"/>
              </a:rPr>
              <a:t>年</a:t>
            </a:r>
            <a:r>
              <a:rPr lang="en-US" altLang="zh-CN" b="1" smtClean="0">
                <a:solidFill>
                  <a:srgbClr val="2D2DB9"/>
                </a:solidFill>
                <a:ea typeface="宋体" charset="-122"/>
                <a:cs typeface="Times New Roman" pitchFamily="18" charset="0"/>
              </a:rPr>
              <a:t>8</a:t>
            </a:r>
            <a:r>
              <a:rPr lang="zh-CN" altLang="en-US" b="1" smtClean="0">
                <a:solidFill>
                  <a:srgbClr val="2D2DB9"/>
                </a:solidFill>
                <a:ea typeface="宋体" charset="-122"/>
                <a:cs typeface="Times New Roman" pitchFamily="18" charset="0"/>
              </a:rPr>
              <a:t>月成立；</a:t>
            </a:r>
            <a:r>
              <a:rPr lang="en-US" altLang="zh-CN" b="1" smtClean="0">
                <a:solidFill>
                  <a:srgbClr val="2D2DB9"/>
                </a:solidFill>
                <a:ea typeface="宋体" charset="-122"/>
                <a:cs typeface="Times New Roman" pitchFamily="18" charset="0"/>
              </a:rPr>
              <a:t>2002</a:t>
            </a:r>
            <a:r>
              <a:rPr lang="zh-CN" altLang="en-US" b="1" smtClean="0">
                <a:solidFill>
                  <a:srgbClr val="2D2DB9"/>
                </a:solidFill>
                <a:ea typeface="宋体" charset="-122"/>
                <a:cs typeface="Times New Roman" pitchFamily="18" charset="0"/>
              </a:rPr>
              <a:t>年摩托罗拉、飞利浦、三菱与</a:t>
            </a:r>
            <a:r>
              <a:rPr lang="en-US" altLang="zh-CN" b="1" smtClean="0">
                <a:solidFill>
                  <a:srgbClr val="2D2DB9"/>
                </a:solidFill>
                <a:ea typeface="宋体" charset="-122"/>
                <a:cs typeface="Times New Roman" pitchFamily="18" charset="0"/>
              </a:rPr>
              <a:t>Invensys</a:t>
            </a:r>
            <a:r>
              <a:rPr lang="zh-CN" altLang="en-US" b="1" smtClean="0">
                <a:solidFill>
                  <a:srgbClr val="2D2DB9"/>
                </a:solidFill>
                <a:ea typeface="宋体" charset="-122"/>
                <a:cs typeface="Times New Roman" pitchFamily="18" charset="0"/>
              </a:rPr>
              <a:t>公司宣布加</a:t>
            </a:r>
            <a:r>
              <a:rPr lang="en-US" altLang="zh-CN" b="1" smtClean="0">
                <a:solidFill>
                  <a:srgbClr val="2D2DB9"/>
                </a:solidFill>
                <a:ea typeface="宋体" charset="-122"/>
                <a:cs typeface="Times New Roman" pitchFamily="18" charset="0"/>
              </a:rPr>
              <a:t>ZigBee</a:t>
            </a:r>
            <a:r>
              <a:rPr lang="zh-CN" altLang="en-US" b="1" smtClean="0">
                <a:solidFill>
                  <a:srgbClr val="2D2DB9"/>
                </a:solidFill>
                <a:ea typeface="宋体" charset="-122"/>
                <a:cs typeface="Times New Roman" pitchFamily="18" charset="0"/>
              </a:rPr>
              <a:t>联盟，研究下一代无线网络通信标准；</a:t>
            </a:r>
            <a:endParaRPr lang="en-US" altLang="zh-CN" b="1" smtClean="0">
              <a:solidFill>
                <a:srgbClr val="2D2DB9"/>
              </a:solidFill>
              <a:ea typeface="宋体" charset="-122"/>
              <a:cs typeface="Times New Roman" pitchFamily="18" charset="0"/>
            </a:endParaRPr>
          </a:p>
          <a:p>
            <a:r>
              <a:rPr lang="zh-CN" altLang="en-US" b="1" smtClean="0">
                <a:solidFill>
                  <a:srgbClr val="2D2DB9"/>
                </a:solidFill>
                <a:ea typeface="宋体" charset="-122"/>
                <a:cs typeface="Times New Roman" pitchFamily="18" charset="0"/>
              </a:rPr>
              <a:t>基于</a:t>
            </a:r>
            <a:r>
              <a:rPr lang="en-US" altLang="zh-CN" b="1" smtClean="0">
                <a:solidFill>
                  <a:srgbClr val="2D2DB9"/>
                </a:solidFill>
                <a:ea typeface="宋体" charset="-122"/>
                <a:cs typeface="Times New Roman" pitchFamily="18" charset="0"/>
              </a:rPr>
              <a:t>ZigBee</a:t>
            </a:r>
            <a:r>
              <a:rPr lang="zh-CN" altLang="en-US" b="1" smtClean="0">
                <a:solidFill>
                  <a:srgbClr val="2D2DB9"/>
                </a:solidFill>
                <a:ea typeface="宋体" charset="-122"/>
                <a:cs typeface="Times New Roman" pitchFamily="18" charset="0"/>
              </a:rPr>
              <a:t>的无线传感器网络已在家庭网络、安全监控、汽车自动化、消费电器、医用设备控制、工业控制、无线定位等领域广泛应用。</a:t>
            </a:r>
          </a:p>
          <a:p>
            <a:endParaRPr lang="en-US" altLang="zh-CN" b="1" smtClean="0">
              <a:solidFill>
                <a:srgbClr val="2D2DB9"/>
              </a:solidFill>
              <a:ea typeface="宋体" charset="-122"/>
              <a:cs typeface="Times New Roman" pitchFamily="18" charset="0"/>
            </a:endParaRPr>
          </a:p>
          <a:p>
            <a:endParaRPr lang="zh-CN" altLang="en-US" smtClean="0">
              <a:ea typeface="宋体" charset="-122"/>
            </a:endParaRPr>
          </a:p>
        </p:txBody>
      </p:sp>
      <p:sp>
        <p:nvSpPr>
          <p:cNvPr id="4" name="灯片编号占位符 3"/>
          <p:cNvSpPr>
            <a:spLocks noGrp="1"/>
          </p:cNvSpPr>
          <p:nvPr>
            <p:ph type="sldNum" sz="quarter" idx="5"/>
          </p:nvPr>
        </p:nvSpPr>
        <p:spPr/>
        <p:txBody>
          <a:bodyPr/>
          <a:lstStyle/>
          <a:p>
            <a:pPr>
              <a:defRPr/>
            </a:pPr>
            <a:fld id="{585F577C-703D-4545-A344-B83F31DD7787}" type="slidenum">
              <a:rPr lang="en-US" altLang="zh-CN" smtClean="0"/>
              <a:pPr>
                <a:defRPr/>
              </a:pPr>
              <a:t>18</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ChangeArrowheads="1" noTextEdit="1"/>
          </p:cNvSpPr>
          <p:nvPr>
            <p:ph type="sldImg"/>
          </p:nvPr>
        </p:nvSpPr>
        <p:spPr>
          <a:ln/>
        </p:spPr>
      </p:sp>
      <p:sp>
        <p:nvSpPr>
          <p:cNvPr id="137218" name="Rectangle 3"/>
          <p:cNvSpPr>
            <a:spLocks noGrp="1" noChangeArrowheads="1"/>
          </p:cNvSpPr>
          <p:nvPr>
            <p:ph type="body" idx="1"/>
          </p:nvPr>
        </p:nvSpPr>
        <p:spPr>
          <a:noFill/>
          <a:ln/>
        </p:spPr>
        <p:txBody>
          <a:bodyPr/>
          <a:lstStyle/>
          <a:p>
            <a:r>
              <a:rPr lang="zh-CN" altLang="en-US" smtClean="0">
                <a:ea typeface="宋体" charset="-122"/>
              </a:rPr>
              <a:t>该校位于瓦胡岛上的主校园内的</a:t>
            </a:r>
            <a:r>
              <a:rPr lang="en-US" altLang="zh-CN" smtClean="0">
                <a:ea typeface="宋体" charset="-122"/>
              </a:rPr>
              <a:t>IBM360</a:t>
            </a:r>
            <a:r>
              <a:rPr lang="zh-CN" altLang="en-US" smtClean="0">
                <a:ea typeface="宋体" charset="-122"/>
              </a:rPr>
              <a:t>主机与分布在其它岛上和海洋船舶上的读卡机和计算机终端连接起来而开发的分组交换网。 该系统的初始速度为</a:t>
            </a:r>
            <a:r>
              <a:rPr lang="en-US" altLang="zh-CN" smtClean="0">
                <a:ea typeface="宋体" charset="-122"/>
              </a:rPr>
              <a:t>4800 bps</a:t>
            </a:r>
            <a:r>
              <a:rPr lang="zh-CN" altLang="en-US" smtClean="0">
                <a:ea typeface="宋体" charset="-122"/>
              </a:rPr>
              <a:t>，最后升级到</a:t>
            </a:r>
            <a:r>
              <a:rPr lang="en-US" altLang="zh-CN" smtClean="0">
                <a:ea typeface="宋体" charset="-122"/>
              </a:rPr>
              <a:t>9600 bps</a:t>
            </a:r>
            <a:r>
              <a:rPr lang="zh-CN" altLang="en-US" smtClean="0">
                <a:ea typeface="宋体" charset="-122"/>
              </a:rPr>
              <a:t>。</a:t>
            </a:r>
          </a:p>
          <a:p>
            <a:r>
              <a:rPr lang="zh-CN" altLang="en-US" smtClean="0">
                <a:ea typeface="宋体" charset="-122"/>
              </a:rPr>
              <a:t> 冲突：两个结点在企图同时传输，因而发生了碰撞冲突，使传输数据受破坏（多路数据信号叠加，波形发生变化）一定时限：</a:t>
            </a:r>
            <a:r>
              <a:rPr lang="en-US" altLang="zh-CN" b="1" smtClean="0">
                <a:solidFill>
                  <a:srgbClr val="2D2DB9"/>
                </a:solidFill>
                <a:ea typeface="宋体" charset="-122"/>
              </a:rPr>
              <a:t>(200</a:t>
            </a:r>
            <a:r>
              <a:rPr lang="zh-CN" altLang="en-US" b="1" smtClean="0">
                <a:solidFill>
                  <a:srgbClr val="2D2DB9"/>
                </a:solidFill>
                <a:ea typeface="宋体" charset="-122"/>
              </a:rPr>
              <a:t>到</a:t>
            </a:r>
            <a:r>
              <a:rPr lang="en-US" altLang="zh-CN" b="1" smtClean="0">
                <a:solidFill>
                  <a:srgbClr val="2D2DB9"/>
                </a:solidFill>
                <a:ea typeface="宋体" charset="-122"/>
              </a:rPr>
              <a:t>1500</a:t>
            </a:r>
            <a:r>
              <a:rPr lang="zh-CN" altLang="en-US" b="1" smtClean="0">
                <a:solidFill>
                  <a:srgbClr val="2D2DB9"/>
                </a:solidFill>
                <a:ea typeface="宋体" charset="-122"/>
              </a:rPr>
              <a:t>纳秒</a:t>
            </a:r>
            <a:r>
              <a:rPr lang="en-US" altLang="zh-CN" b="1" smtClean="0">
                <a:solidFill>
                  <a:srgbClr val="2D2DB9"/>
                </a:solidFill>
                <a:ea typeface="宋体" charset="-122"/>
              </a:rPr>
              <a:t>)</a:t>
            </a:r>
            <a:endParaRPr lang="zh-CN" altLang="en-US" smtClean="0">
              <a:ea typeface="宋体" charset="-122"/>
            </a:endParaRPr>
          </a:p>
          <a:p>
            <a:endParaRPr lang="zh-CN" altLang="en-US"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a:ln/>
        </p:spPr>
      </p:sp>
      <p:sp>
        <p:nvSpPr>
          <p:cNvPr id="139266" name="Rectangle 3"/>
          <p:cNvSpPr>
            <a:spLocks noGrp="1" noChangeArrowheads="1"/>
          </p:cNvSpPr>
          <p:nvPr>
            <p:ph type="body" idx="1"/>
          </p:nvPr>
        </p:nvSpPr>
        <p:spPr>
          <a:noFill/>
          <a:ln/>
        </p:spPr>
        <p:txBody>
          <a:bodyPr/>
          <a:lstStyle/>
          <a:p>
            <a:r>
              <a:rPr lang="zh-CN" altLang="en-US" sz="1600" b="1" smtClean="0">
                <a:solidFill>
                  <a:schemeClr val="hlink"/>
                </a:solidFill>
                <a:ea typeface="宋体" charset="-122"/>
              </a:rPr>
              <a:t>以太网之父，</a:t>
            </a:r>
            <a:r>
              <a:rPr lang="zh-CN" altLang="en-US" smtClean="0">
                <a:ea typeface="宋体" charset="-122"/>
              </a:rPr>
              <a:t>来自施乐的研究中心</a:t>
            </a:r>
            <a:r>
              <a:rPr lang="en-US" altLang="zh-CN" smtClean="0">
                <a:ea typeface="宋体" charset="-122"/>
              </a:rPr>
              <a:t>,</a:t>
            </a:r>
            <a:r>
              <a:rPr lang="zh-CN" altLang="en-US" smtClean="0">
                <a:ea typeface="宋体" charset="-122"/>
              </a:rPr>
              <a:t>罗伯特</a:t>
            </a:r>
            <a:r>
              <a:rPr lang="en-US" altLang="zh-CN" smtClean="0">
                <a:ea typeface="宋体" charset="-122"/>
              </a:rPr>
              <a:t>·</a:t>
            </a:r>
            <a:r>
              <a:rPr lang="zh-CN" altLang="en-US" smtClean="0">
                <a:ea typeface="宋体" charset="-122"/>
              </a:rPr>
              <a:t>梅特卡夫</a:t>
            </a:r>
            <a:r>
              <a:rPr lang="en-US" altLang="zh-CN" smtClean="0">
                <a:ea typeface="宋体" charset="-122"/>
              </a:rPr>
              <a:t>(Robert Metcalfe) .CSMA</a:t>
            </a:r>
            <a:r>
              <a:rPr lang="zh-CN" altLang="en-US" smtClean="0">
                <a:ea typeface="宋体" charset="-122"/>
              </a:rPr>
              <a:t>／</a:t>
            </a:r>
            <a:r>
              <a:rPr lang="en-US" altLang="zh-CN" smtClean="0">
                <a:ea typeface="宋体" charset="-122"/>
              </a:rPr>
              <a:t>CD(</a:t>
            </a:r>
            <a:r>
              <a:rPr lang="zh-CN" altLang="en-US" smtClean="0">
                <a:ea typeface="宋体" charset="-122"/>
              </a:rPr>
              <a:t>载波监听多路存取和冲突检测</a:t>
            </a:r>
            <a:r>
              <a:rPr lang="en-US" altLang="zh-CN" smtClean="0">
                <a:ea typeface="宋体" charset="-122"/>
              </a:rPr>
              <a:t>)</a:t>
            </a:r>
          </a:p>
          <a:p>
            <a:r>
              <a:rPr lang="zh-CN" altLang="en-US" smtClean="0">
                <a:ea typeface="宋体" charset="-122"/>
              </a:rPr>
              <a:t>试验网</a:t>
            </a:r>
            <a:r>
              <a:rPr lang="en-US" altLang="zh-CN" smtClean="0">
                <a:ea typeface="宋体" charset="-122"/>
              </a:rPr>
              <a:t>1973</a:t>
            </a:r>
            <a:r>
              <a:rPr lang="zh-CN" altLang="en-US" smtClean="0">
                <a:ea typeface="宋体" charset="-122"/>
              </a:rPr>
              <a:t>年</a:t>
            </a:r>
            <a:r>
              <a:rPr lang="en-US" altLang="zh-CN" smtClean="0">
                <a:ea typeface="宋体" charset="-122"/>
              </a:rPr>
              <a:t>5</a:t>
            </a:r>
            <a:r>
              <a:rPr lang="zh-CN" altLang="en-US" smtClean="0">
                <a:ea typeface="宋体" charset="-122"/>
              </a:rPr>
              <a:t>月</a:t>
            </a:r>
            <a:r>
              <a:rPr lang="en-US" altLang="zh-CN" smtClean="0">
                <a:ea typeface="宋体" charset="-122"/>
              </a:rPr>
              <a:t>22</a:t>
            </a:r>
            <a:r>
              <a:rPr lang="zh-CN" altLang="en-US" smtClean="0">
                <a:ea typeface="宋体" charset="-122"/>
              </a:rPr>
              <a:t>日开始运转。这天， </a:t>
            </a:r>
            <a:r>
              <a:rPr lang="en-US" altLang="zh-CN" smtClean="0">
                <a:ea typeface="宋体" charset="-122"/>
              </a:rPr>
              <a:t>Mctcalfe</a:t>
            </a:r>
            <a:r>
              <a:rPr lang="zh-CN" altLang="en-US" smtClean="0">
                <a:ea typeface="宋体" charset="-122"/>
              </a:rPr>
              <a:t>写了一段备忘录，称他已将网络改名为以太网</a:t>
            </a:r>
            <a:r>
              <a:rPr lang="en-US" altLang="zh-CN" smtClean="0">
                <a:ea typeface="宋体" charset="-122"/>
              </a:rPr>
              <a:t>(Ethernet)</a:t>
            </a:r>
            <a:r>
              <a:rPr lang="zh-CN" altLang="en-US" smtClean="0">
                <a:ea typeface="宋体" charset="-122"/>
              </a:rPr>
              <a:t>，其灵感来自于</a:t>
            </a:r>
            <a:r>
              <a:rPr lang="en-US" altLang="zh-CN" smtClean="0">
                <a:ea typeface="宋体" charset="-122"/>
              </a:rPr>
              <a:t>“</a:t>
            </a:r>
            <a:r>
              <a:rPr lang="zh-CN" altLang="en-US" smtClean="0">
                <a:ea typeface="宋体" charset="-122"/>
              </a:rPr>
              <a:t>电磁辐射是可以通过发光的以太（假想介质）来传播的这一想法</a:t>
            </a:r>
            <a:r>
              <a:rPr lang="en-US" altLang="zh-CN" smtClean="0">
                <a:ea typeface="宋体" charset="-122"/>
              </a:rPr>
              <a:t>"</a:t>
            </a:r>
            <a:r>
              <a:rPr lang="zh-CN" altLang="en-US" smtClean="0">
                <a:ea typeface="宋体" charset="-122"/>
              </a:rPr>
              <a:t>。 </a:t>
            </a:r>
            <a:r>
              <a:rPr lang="en-US" altLang="zh-CN" smtClean="0">
                <a:ea typeface="宋体" charset="-122"/>
              </a:rPr>
              <a:t>《</a:t>
            </a:r>
            <a:r>
              <a:rPr lang="zh-CN" altLang="en-US" smtClean="0">
                <a:ea typeface="宋体" charset="-122"/>
              </a:rPr>
              <a:t>以太网：局域网的分布型信息包交换</a:t>
            </a:r>
            <a:r>
              <a:rPr lang="en-US" altLang="zh-CN" smtClean="0">
                <a:ea typeface="宋体" charset="-122"/>
              </a:rPr>
              <a:t>》 </a:t>
            </a:r>
            <a:endParaRPr lang="zh-CN" altLang="en-US"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r>
              <a:rPr lang="en-US" altLang="zh-CN" smtClean="0">
                <a:ea typeface="宋体" charset="-122"/>
              </a:rPr>
              <a:t>Fast Ethernet </a:t>
            </a:r>
            <a:r>
              <a:rPr lang="zh-CN" altLang="en-US" smtClean="0">
                <a:ea typeface="宋体" charset="-122"/>
              </a:rPr>
              <a:t>快速以太网，也称百兆以太网</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ChangeArrowheads="1" noTextEdit="1"/>
          </p:cNvSpPr>
          <p:nvPr>
            <p:ph type="sldImg"/>
          </p:nvPr>
        </p:nvSpPr>
        <p:spPr>
          <a:ln/>
        </p:spPr>
      </p:sp>
      <p:sp>
        <p:nvSpPr>
          <p:cNvPr id="143362" name="Rectangle 3"/>
          <p:cNvSpPr>
            <a:spLocks noGrp="1" noChangeArrowheads="1"/>
          </p:cNvSpPr>
          <p:nvPr>
            <p:ph type="body" idx="1"/>
          </p:nvPr>
        </p:nvSpPr>
        <p:spPr>
          <a:xfrm>
            <a:off x="990600" y="4267200"/>
            <a:ext cx="4648200" cy="4191000"/>
          </a:xfrm>
          <a:noFill/>
          <a:ln/>
        </p:spPr>
        <p:txBody>
          <a:bodyPr/>
          <a:lstStyle/>
          <a:p>
            <a:r>
              <a:rPr lang="en-US" altLang="zh-CN" smtClean="0">
                <a:ea typeface="宋体" charset="-122"/>
              </a:rPr>
              <a:t>40Gbps</a:t>
            </a:r>
            <a:r>
              <a:rPr lang="zh-CN" altLang="en-US" smtClean="0">
                <a:ea typeface="宋体" charset="-122"/>
              </a:rPr>
              <a:t>主要面向服务器，而</a:t>
            </a:r>
            <a:r>
              <a:rPr lang="en-US" altLang="zh-CN" smtClean="0">
                <a:ea typeface="宋体" charset="-122"/>
              </a:rPr>
              <a:t>100Gbps</a:t>
            </a:r>
            <a:r>
              <a:rPr lang="zh-CN" altLang="en-US" smtClean="0">
                <a:ea typeface="宋体" charset="-122"/>
              </a:rPr>
              <a:t>则面向网络汇聚和骨干。</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a:ln/>
        </p:spPr>
      </p:sp>
      <p:sp>
        <p:nvSpPr>
          <p:cNvPr id="150530" name="Rectangle 3"/>
          <p:cNvSpPr>
            <a:spLocks noGrp="1" noChangeArrowheads="1"/>
          </p:cNvSpPr>
          <p:nvPr>
            <p:ph type="body" idx="1"/>
          </p:nvPr>
        </p:nvSpPr>
        <p:spPr>
          <a:noFill/>
          <a:ln/>
        </p:spPr>
        <p:txBody>
          <a:bodyPr/>
          <a:lstStyle/>
          <a:p>
            <a:r>
              <a:rPr lang="en-US" altLang="zh-CN" smtClean="0">
                <a:ea typeface="宋体" charset="-122"/>
              </a:rPr>
              <a:t>10Mbps</a:t>
            </a:r>
            <a:r>
              <a:rPr lang="zh-CN" altLang="en-US" smtClean="0">
                <a:ea typeface="宋体" charset="-122"/>
              </a:rPr>
              <a:t>数据传输速率以上。</a:t>
            </a:r>
          </a:p>
          <a:p>
            <a:pPr eaLnBrk="1" hangingPunct="1">
              <a:spcAft>
                <a:spcPct val="20000"/>
              </a:spcAft>
            </a:pPr>
            <a:r>
              <a:rPr lang="zh-CN" altLang="en-US" b="1" smtClean="0">
                <a:latin typeface="微软雅黑" pitchFamily="34" charset="-122"/>
                <a:ea typeface="宋体" charset="-122"/>
              </a:rPr>
              <a:t>原则：在保持与传统以太网协议兼容的前提下，提高局域网传输速率与性能，扩大覆盖范围。</a:t>
            </a:r>
          </a:p>
          <a:p>
            <a:pPr eaLnBrk="1" hangingPunct="1">
              <a:spcAft>
                <a:spcPct val="20000"/>
              </a:spcAft>
            </a:pPr>
            <a:endParaRPr lang="zh-CN" altLang="en-US" b="1" smtClean="0">
              <a:latin typeface="微软雅黑" pitchFamily="34" charset="-122"/>
              <a:ea typeface="宋体" charset="-122"/>
            </a:endParaRPr>
          </a:p>
          <a:p>
            <a:endParaRPr lang="zh-CN" altLang="en-US" smtClean="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幻灯片图像占位符 1"/>
          <p:cNvSpPr>
            <a:spLocks noGrp="1" noRot="1" noChangeAspect="1"/>
          </p:cNvSpPr>
          <p:nvPr>
            <p:ph type="sldImg"/>
          </p:nvPr>
        </p:nvSpPr>
        <p:spPr>
          <a:ln/>
        </p:spPr>
      </p:sp>
      <p:sp>
        <p:nvSpPr>
          <p:cNvPr id="153602" name="备注占位符 2"/>
          <p:cNvSpPr>
            <a:spLocks noGrp="1"/>
          </p:cNvSpPr>
          <p:nvPr>
            <p:ph type="body" idx="1"/>
          </p:nvPr>
        </p:nvSpPr>
        <p:spPr>
          <a:noFill/>
          <a:ln/>
        </p:spPr>
        <p:txBody>
          <a:bodyPr/>
          <a:lstStyle/>
          <a:p>
            <a:r>
              <a:rPr lang="zh-CN" altLang="en-US" smtClean="0">
                <a:ea typeface="宋体" charset="-122"/>
              </a:rPr>
              <a:t>红外波长</a:t>
            </a:r>
            <a:r>
              <a:rPr lang="en-US" altLang="zh-CN" smtClean="0">
                <a:ea typeface="宋体" charset="-122"/>
              </a:rPr>
              <a:t>850~950nm</a:t>
            </a:r>
            <a:r>
              <a:rPr lang="zh-CN" altLang="en-US" smtClean="0">
                <a:ea typeface="宋体" charset="-122"/>
              </a:rPr>
              <a:t>，数据传输速率</a:t>
            </a:r>
            <a:r>
              <a:rPr lang="en-US" altLang="zh-CN" smtClean="0">
                <a:ea typeface="宋体" charset="-122"/>
              </a:rPr>
              <a:t>1Mbps</a:t>
            </a:r>
            <a:r>
              <a:rPr lang="zh-CN" altLang="en-US" smtClean="0">
                <a:ea typeface="宋体" charset="-122"/>
              </a:rPr>
              <a:t>和</a:t>
            </a:r>
            <a:r>
              <a:rPr lang="en-US" altLang="zh-CN" smtClean="0">
                <a:ea typeface="宋体" charset="-122"/>
              </a:rPr>
              <a:t>2Mbps.</a:t>
            </a:r>
          </a:p>
          <a:p>
            <a:r>
              <a:rPr lang="zh-CN" altLang="en-US" smtClean="0">
                <a:ea typeface="宋体" charset="-122"/>
              </a:rPr>
              <a:t>扩频，使用免于申请的微波</a:t>
            </a:r>
            <a:r>
              <a:rPr lang="en-US" altLang="zh-CN" smtClean="0">
                <a:ea typeface="宋体" charset="-122"/>
              </a:rPr>
              <a:t>2.4G</a:t>
            </a:r>
            <a:r>
              <a:rPr lang="zh-CN" altLang="en-US" smtClean="0">
                <a:ea typeface="宋体" charset="-122"/>
              </a:rPr>
              <a:t>波段，数据传输速率</a:t>
            </a:r>
            <a:r>
              <a:rPr lang="en-US" altLang="zh-CN" smtClean="0">
                <a:ea typeface="宋体" charset="-122"/>
              </a:rPr>
              <a:t>1Mbps</a:t>
            </a:r>
            <a:r>
              <a:rPr lang="zh-CN" altLang="en-US" smtClean="0">
                <a:ea typeface="宋体" charset="-122"/>
              </a:rPr>
              <a:t>和</a:t>
            </a:r>
            <a:r>
              <a:rPr lang="en-US" altLang="zh-CN" smtClean="0">
                <a:ea typeface="宋体" charset="-122"/>
              </a:rPr>
              <a:t>2Mbps.</a:t>
            </a:r>
            <a:endParaRPr lang="zh-CN" altLang="en-US" smtClean="0">
              <a:ea typeface="宋体" charset="-122"/>
            </a:endParaRPr>
          </a:p>
        </p:txBody>
      </p:sp>
      <p:sp>
        <p:nvSpPr>
          <p:cNvPr id="4" name="灯片编号占位符 3"/>
          <p:cNvSpPr>
            <a:spLocks noGrp="1"/>
          </p:cNvSpPr>
          <p:nvPr>
            <p:ph type="sldNum" sz="quarter" idx="5"/>
          </p:nvPr>
        </p:nvSpPr>
        <p:spPr/>
        <p:txBody>
          <a:bodyPr/>
          <a:lstStyle/>
          <a:p>
            <a:pPr>
              <a:defRPr/>
            </a:pPr>
            <a:fld id="{3BA4BDA0-5634-464B-8EC8-1D9BFEBAEED4}" type="slidenum">
              <a:rPr lang="en-US" altLang="zh-CN" smtClean="0"/>
              <a:pPr>
                <a:defRPr/>
              </a:pPr>
              <a:t>15</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幻灯片图像占位符 1"/>
          <p:cNvSpPr>
            <a:spLocks noGrp="1" noRot="1" noChangeAspect="1"/>
          </p:cNvSpPr>
          <p:nvPr>
            <p:ph type="sldImg"/>
          </p:nvPr>
        </p:nvSpPr>
        <p:spPr>
          <a:ln/>
        </p:spPr>
      </p:sp>
      <p:sp>
        <p:nvSpPr>
          <p:cNvPr id="155650" name="备注占位符 2"/>
          <p:cNvSpPr>
            <a:spLocks noGrp="1"/>
          </p:cNvSpPr>
          <p:nvPr>
            <p:ph type="body" idx="1"/>
          </p:nvPr>
        </p:nvSpPr>
        <p:spPr>
          <a:noFill/>
          <a:ln/>
        </p:spPr>
        <p:txBody>
          <a:bodyPr/>
          <a:lstStyle/>
          <a:p>
            <a:r>
              <a:rPr lang="zh-CN" altLang="en-US" smtClean="0">
                <a:ea typeface="宋体" charset="-122"/>
              </a:rPr>
              <a:t>随着手机、笔记本电脑、</a:t>
            </a:r>
            <a:r>
              <a:rPr lang="en-US" altLang="zh-CN" smtClean="0">
                <a:ea typeface="宋体" charset="-122"/>
              </a:rPr>
              <a:t>PDA</a:t>
            </a:r>
            <a:r>
              <a:rPr lang="zh-CN" altLang="en-US" smtClean="0">
                <a:ea typeface="宋体" charset="-122"/>
              </a:rPr>
              <a:t>等移动办公设备的普及，提出几米范围内的个人操作空间设备联网的需求。</a:t>
            </a:r>
            <a:endParaRPr lang="en-US" altLang="zh-CN" smtClean="0">
              <a:ea typeface="宋体" charset="-122"/>
            </a:endParaRPr>
          </a:p>
          <a:p>
            <a:pPr marL="0" lvl="1"/>
            <a:r>
              <a:rPr lang="en-US" altLang="zh-CN" b="1" smtClean="0">
                <a:solidFill>
                  <a:srgbClr val="2D2DB9"/>
                </a:solidFill>
                <a:ea typeface="宋体" charset="-122"/>
                <a:cs typeface="Times New Roman" pitchFamily="18" charset="0"/>
              </a:rPr>
              <a:t>IEEE802.15 </a:t>
            </a:r>
            <a:r>
              <a:rPr lang="zh-CN" altLang="en-US" b="1" smtClean="0">
                <a:solidFill>
                  <a:srgbClr val="2D2DB9"/>
                </a:solidFill>
                <a:ea typeface="宋体" charset="-122"/>
                <a:cs typeface="Times New Roman" pitchFamily="18" charset="0"/>
              </a:rPr>
              <a:t>工作组致力于完成个人区域网的标准化工作；</a:t>
            </a:r>
            <a:endParaRPr lang="en-US" altLang="zh-CN" b="1" smtClean="0">
              <a:solidFill>
                <a:srgbClr val="2D2DB9"/>
              </a:solidFill>
              <a:ea typeface="宋体" charset="-122"/>
              <a:cs typeface="Times New Roman" pitchFamily="18" charset="0"/>
            </a:endParaRPr>
          </a:p>
          <a:p>
            <a:pPr marL="0" lvl="1"/>
            <a:r>
              <a:rPr lang="en-US" altLang="zh-CN" b="1" smtClean="0">
                <a:solidFill>
                  <a:srgbClr val="2D2DB9"/>
                </a:solidFill>
                <a:ea typeface="宋体" charset="-122"/>
                <a:cs typeface="Times New Roman" pitchFamily="18" charset="0"/>
              </a:rPr>
              <a:t>802.15.3 </a:t>
            </a:r>
            <a:r>
              <a:rPr lang="zh-CN" altLang="en-US" b="1" smtClean="0">
                <a:solidFill>
                  <a:srgbClr val="2D2DB9"/>
                </a:solidFill>
                <a:ea typeface="宋体" charset="-122"/>
                <a:cs typeface="Times New Roman" pitchFamily="18" charset="0"/>
              </a:rPr>
              <a:t>解决</a:t>
            </a:r>
            <a:r>
              <a:rPr lang="en-US" altLang="zh-CN" b="1" smtClean="0">
                <a:solidFill>
                  <a:srgbClr val="2D2DB9"/>
                </a:solidFill>
                <a:ea typeface="宋体" charset="-122"/>
                <a:cs typeface="Times New Roman" pitchFamily="18" charset="0"/>
              </a:rPr>
              <a:t>WPAN</a:t>
            </a:r>
            <a:r>
              <a:rPr lang="zh-CN" altLang="en-US" b="1" smtClean="0">
                <a:solidFill>
                  <a:srgbClr val="2D2DB9"/>
                </a:solidFill>
                <a:ea typeface="宋体" charset="-122"/>
                <a:cs typeface="Times New Roman" pitchFamily="18" charset="0"/>
              </a:rPr>
              <a:t>在多媒体应用方面的高速率和服务质量问题；</a:t>
            </a:r>
            <a:endParaRPr lang="en-US" altLang="zh-CN" b="1" smtClean="0">
              <a:solidFill>
                <a:srgbClr val="2D2DB9"/>
              </a:solidFill>
              <a:ea typeface="宋体" charset="-122"/>
              <a:cs typeface="Times New Roman" pitchFamily="18" charset="0"/>
            </a:endParaRPr>
          </a:p>
          <a:p>
            <a:pPr marL="0" lvl="1"/>
            <a:r>
              <a:rPr lang="en-US" altLang="zh-CN" b="1" smtClean="0">
                <a:solidFill>
                  <a:srgbClr val="2D2DB9"/>
                </a:solidFill>
                <a:ea typeface="宋体" charset="-122"/>
                <a:cs typeface="Times New Roman" pitchFamily="18" charset="0"/>
              </a:rPr>
              <a:t>802.15.1 </a:t>
            </a:r>
            <a:r>
              <a:rPr lang="zh-CN" altLang="en-US" b="1" smtClean="0">
                <a:solidFill>
                  <a:srgbClr val="2D2DB9"/>
                </a:solidFill>
                <a:ea typeface="宋体" charset="-122"/>
                <a:cs typeface="Times New Roman" pitchFamily="18" charset="0"/>
              </a:rPr>
              <a:t>是基于蓝牙规范的通信标准；</a:t>
            </a:r>
            <a:endParaRPr lang="zh-CN" altLang="en-US" smtClean="0">
              <a:ea typeface="宋体" charset="-122"/>
            </a:endParaRPr>
          </a:p>
        </p:txBody>
      </p:sp>
      <p:sp>
        <p:nvSpPr>
          <p:cNvPr id="4" name="灯片编号占位符 3"/>
          <p:cNvSpPr>
            <a:spLocks noGrp="1"/>
          </p:cNvSpPr>
          <p:nvPr>
            <p:ph type="sldNum" sz="quarter" idx="5"/>
          </p:nvPr>
        </p:nvSpPr>
        <p:spPr/>
        <p:txBody>
          <a:bodyPr/>
          <a:lstStyle/>
          <a:p>
            <a:pPr>
              <a:defRPr/>
            </a:pPr>
            <a:fld id="{5F662708-572B-4505-962F-257793BE7011}" type="slidenum">
              <a:rPr lang="en-US" altLang="zh-CN" smtClean="0"/>
              <a:pPr>
                <a:defRPr/>
              </a:pPr>
              <a:t>16</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幻灯片图像占位符 1"/>
          <p:cNvSpPr>
            <a:spLocks noGrp="1" noRot="1" noChangeAspect="1"/>
          </p:cNvSpPr>
          <p:nvPr>
            <p:ph type="sldImg"/>
          </p:nvPr>
        </p:nvSpPr>
        <p:spPr>
          <a:ln/>
        </p:spPr>
      </p:sp>
      <p:sp>
        <p:nvSpPr>
          <p:cNvPr id="157698" name="备注占位符 2"/>
          <p:cNvSpPr>
            <a:spLocks noGrp="1"/>
          </p:cNvSpPr>
          <p:nvPr>
            <p:ph type="body" idx="1"/>
          </p:nvPr>
        </p:nvSpPr>
        <p:spPr>
          <a:noFill/>
          <a:ln/>
        </p:spPr>
        <p:txBody>
          <a:bodyPr/>
          <a:lstStyle/>
          <a:p>
            <a:r>
              <a:rPr lang="zh-CN" altLang="en-US" dirty="0" smtClean="0">
                <a:ea typeface="宋体" charset="-122"/>
              </a:rPr>
              <a:t>蓝</a:t>
            </a:r>
            <a:r>
              <a:rPr lang="zh-CN" altLang="en-US" dirty="0" smtClean="0">
                <a:ea typeface="宋体" charset="-122"/>
              </a:rPr>
              <a:t>牙名称</a:t>
            </a:r>
            <a:r>
              <a:rPr lang="zh-CN" altLang="en-US" dirty="0" smtClean="0">
                <a:ea typeface="宋体" charset="-122"/>
              </a:rPr>
              <a:t>来自于第十世纪的一位丹麦国王哈拉尔蓝牙王 </a:t>
            </a:r>
            <a:r>
              <a:rPr lang="en-US" altLang="zh-CN" dirty="0" err="1" smtClean="0">
                <a:ea typeface="宋体" charset="-122"/>
              </a:rPr>
              <a:t>Harald</a:t>
            </a:r>
            <a:r>
              <a:rPr lang="en-US" altLang="zh-CN" dirty="0" smtClean="0">
                <a:ea typeface="宋体" charset="-122"/>
              </a:rPr>
              <a:t> </a:t>
            </a:r>
            <a:r>
              <a:rPr lang="en-US" altLang="zh-CN" dirty="0" err="1" smtClean="0">
                <a:ea typeface="宋体" charset="-122"/>
              </a:rPr>
              <a:t>Blatand</a:t>
            </a:r>
            <a:r>
              <a:rPr lang="zh-CN" altLang="en-US" dirty="0" smtClean="0">
                <a:ea typeface="宋体" charset="-122"/>
              </a:rPr>
              <a:t>在英文里的意思可以被解释为 </a:t>
            </a:r>
            <a:r>
              <a:rPr lang="en-US" altLang="zh-CN" dirty="0" smtClean="0">
                <a:ea typeface="宋体" charset="-122"/>
              </a:rPr>
              <a:t>Bluetooth( </a:t>
            </a:r>
            <a:r>
              <a:rPr lang="zh-CN" altLang="en-US" dirty="0" smtClean="0">
                <a:ea typeface="宋体" charset="-122"/>
              </a:rPr>
              <a:t>蓝牙 </a:t>
            </a:r>
            <a:r>
              <a:rPr lang="en-US" altLang="zh-CN" dirty="0" smtClean="0">
                <a:ea typeface="宋体" charset="-122"/>
              </a:rPr>
              <a:t>)</a:t>
            </a:r>
            <a:r>
              <a:rPr lang="zh-CN" altLang="en-US" dirty="0" smtClean="0">
                <a:ea typeface="宋体" charset="-122"/>
              </a:rPr>
              <a:t>因为国王喜欢吃蓝莓，牙龈每天都是蓝色的所以叫蓝牙。在行业协会筹备阶段，需要一个极具有表现力的名字来命名这项高新技术。</a:t>
            </a:r>
            <a:endParaRPr lang="en-US" altLang="zh-CN" dirty="0" smtClean="0">
              <a:ea typeface="宋体" charset="-122"/>
            </a:endParaRPr>
          </a:p>
          <a:p>
            <a:r>
              <a:rPr lang="en-US" altLang="zh-CN" b="1" dirty="0" smtClean="0">
                <a:solidFill>
                  <a:srgbClr val="2D2DB9"/>
                </a:solidFill>
                <a:ea typeface="宋体" charset="-122"/>
                <a:cs typeface="Times New Roman" pitchFamily="18" charset="0"/>
              </a:rPr>
              <a:t>Ericsson, Intel, IBM, Nokia, Toshiba</a:t>
            </a:r>
            <a:r>
              <a:rPr lang="zh-CN" altLang="en-US" b="1" dirty="0" smtClean="0">
                <a:solidFill>
                  <a:srgbClr val="2D2DB9"/>
                </a:solidFill>
                <a:ea typeface="宋体" charset="-122"/>
                <a:cs typeface="Times New Roman" pitchFamily="18" charset="0"/>
              </a:rPr>
              <a:t>等公司发起</a:t>
            </a:r>
            <a:r>
              <a:rPr lang="zh-CN" altLang="en-US" b="1" dirty="0" smtClean="0">
                <a:solidFill>
                  <a:srgbClr val="2D2DB9"/>
                </a:solidFill>
                <a:ea typeface="宋体" charset="-122"/>
                <a:cs typeface="Times New Roman" pitchFamily="18" charset="0"/>
              </a:rPr>
              <a:t>。</a:t>
            </a:r>
            <a:r>
              <a:rPr lang="zh-CN" altLang="en-US" dirty="0" smtClean="0">
                <a:ea typeface="宋体" charset="-122"/>
              </a:rPr>
              <a:t>工作在全球通用的</a:t>
            </a:r>
            <a:r>
              <a:rPr lang="en-US" altLang="zh-CN" dirty="0" smtClean="0">
                <a:ea typeface="宋体" charset="-122"/>
              </a:rPr>
              <a:t>2.4GHz ISM</a:t>
            </a:r>
            <a:r>
              <a:rPr lang="zh-CN" altLang="en-US" dirty="0" smtClean="0">
                <a:ea typeface="宋体" charset="-122"/>
              </a:rPr>
              <a:t>（即工业、科学、医学）频段。</a:t>
            </a:r>
            <a:r>
              <a:rPr lang="zh-CN" altLang="en-US" b="1" dirty="0" smtClean="0">
                <a:solidFill>
                  <a:srgbClr val="2D2DB9"/>
                </a:solidFill>
                <a:ea typeface="宋体" charset="-122"/>
                <a:cs typeface="Times New Roman" pitchFamily="18" charset="0"/>
              </a:rPr>
              <a:t>除了</a:t>
            </a:r>
            <a:r>
              <a:rPr lang="zh-CN" altLang="en-US" b="1" dirty="0" smtClean="0">
                <a:solidFill>
                  <a:srgbClr val="2D2DB9"/>
                </a:solidFill>
                <a:ea typeface="宋体" charset="-122"/>
                <a:cs typeface="Times New Roman" pitchFamily="18" charset="0"/>
              </a:rPr>
              <a:t>详细规定通信信道与通信过程，还规定</a:t>
            </a:r>
            <a:r>
              <a:rPr lang="en-US" altLang="zh-CN" b="1" dirty="0" smtClean="0">
                <a:solidFill>
                  <a:srgbClr val="2D2DB9"/>
                </a:solidFill>
                <a:ea typeface="宋体" charset="-122"/>
                <a:cs typeface="Times New Roman" pitchFamily="18" charset="0"/>
              </a:rPr>
              <a:t>13</a:t>
            </a:r>
            <a:r>
              <a:rPr lang="zh-CN" altLang="en-US" b="1" dirty="0" smtClean="0">
                <a:solidFill>
                  <a:srgbClr val="2D2DB9"/>
                </a:solidFill>
                <a:ea typeface="宋体" charset="-122"/>
                <a:cs typeface="Times New Roman" pitchFamily="18" charset="0"/>
              </a:rPr>
              <a:t>种网络应用所需的专门协议集，如电话相关的操作模式、文件传输等。</a:t>
            </a:r>
            <a:endParaRPr lang="en-US" altLang="zh-CN" b="1" dirty="0" smtClean="0">
              <a:solidFill>
                <a:srgbClr val="2D2DB9"/>
              </a:solidFill>
              <a:ea typeface="宋体" charset="-122"/>
              <a:cs typeface="Times New Roman" pitchFamily="18" charset="0"/>
            </a:endParaRPr>
          </a:p>
          <a:p>
            <a:r>
              <a:rPr lang="zh-CN" altLang="en-US" dirty="0" smtClean="0">
                <a:ea typeface="宋体" charset="-122"/>
              </a:rPr>
              <a:t>蓝牙采用分散式网络结构以及快跳频和短包技术，支持点对点及点对多点</a:t>
            </a:r>
            <a:r>
              <a:rPr lang="zh-CN" altLang="en-US" dirty="0" smtClean="0">
                <a:ea typeface="宋体" charset="-122"/>
              </a:rPr>
              <a:t>通信。采用</a:t>
            </a:r>
            <a:r>
              <a:rPr lang="zh-CN" altLang="en-US" dirty="0" smtClean="0">
                <a:ea typeface="宋体" charset="-122"/>
              </a:rPr>
              <a:t>时分双工传输方案实现全双工传输。</a:t>
            </a:r>
          </a:p>
        </p:txBody>
      </p:sp>
      <p:sp>
        <p:nvSpPr>
          <p:cNvPr id="4" name="灯片编号占位符 3"/>
          <p:cNvSpPr>
            <a:spLocks noGrp="1"/>
          </p:cNvSpPr>
          <p:nvPr>
            <p:ph type="sldNum" sz="quarter" idx="5"/>
          </p:nvPr>
        </p:nvSpPr>
        <p:spPr/>
        <p:txBody>
          <a:bodyPr/>
          <a:lstStyle/>
          <a:p>
            <a:pPr>
              <a:defRPr/>
            </a:pPr>
            <a:fld id="{FB6A862A-DF60-4640-BCBB-BF57B4CFCDF0}" type="slidenum">
              <a:rPr lang="en-US" altLang="zh-CN" smtClean="0"/>
              <a:pPr>
                <a:defRPr/>
              </a:pPr>
              <a:t>17</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08575" y="428625"/>
            <a:ext cx="1606550" cy="41449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85750" y="428625"/>
            <a:ext cx="4670425" cy="41449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7188" y="1485900"/>
            <a:ext cx="310197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11563" y="1485900"/>
            <a:ext cx="3103562"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08575" y="428625"/>
            <a:ext cx="1606550" cy="41449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85750" y="428625"/>
            <a:ext cx="4670425" cy="41449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7188" y="1485900"/>
            <a:ext cx="3101975"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11563" y="1485900"/>
            <a:ext cx="3103562"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1027"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dt="0"/>
  <p:txStyles>
    <p:titleStyle>
      <a:lvl1pPr algn="ctr" rtl="0" eaLnBrk="0" fontAlgn="base" hangingPunct="0">
        <a:spcBef>
          <a:spcPct val="0"/>
        </a:spcBef>
        <a:spcAft>
          <a:spcPct val="0"/>
        </a:spcAft>
        <a:defRPr sz="2800" b="1">
          <a:solidFill>
            <a:srgbClr val="194D19"/>
          </a:solidFill>
          <a:latin typeface="+mj-lt"/>
          <a:ea typeface="+mj-ea"/>
          <a:cs typeface="+mj-cs"/>
        </a:defRPr>
      </a:lvl1pPr>
      <a:lvl2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2pPr>
      <a:lvl3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3pPr>
      <a:lvl4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4pPr>
      <a:lvl5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5pPr>
      <a:lvl6pPr marL="4572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6pPr>
      <a:lvl7pPr marL="9144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7pPr>
      <a:lvl8pPr marL="13716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8pPr>
      <a:lvl9pPr marL="18288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mn-lt"/>
          <a:ea typeface="+mn-ea"/>
          <a:cs typeface="+mn-cs"/>
        </a:defRPr>
      </a:lvl1pPr>
      <a:lvl2pPr marL="742950" indent="-285750" algn="l" rtl="0" eaLnBrk="0" fontAlgn="base" hangingPunct="0">
        <a:spcBef>
          <a:spcPct val="20000"/>
        </a:spcBef>
        <a:spcAft>
          <a:spcPct val="0"/>
        </a:spcAft>
        <a:buChar char="–"/>
        <a:defRPr sz="2000">
          <a:solidFill>
            <a:srgbClr val="267326"/>
          </a:solidFill>
          <a:latin typeface="+mn-lt"/>
          <a:ea typeface="+mn-ea"/>
        </a:defRPr>
      </a:lvl2pPr>
      <a:lvl3pPr marL="1143000" indent="-228600" algn="l" rtl="0" eaLnBrk="0" fontAlgn="base" hangingPunct="0">
        <a:spcBef>
          <a:spcPct val="20000"/>
        </a:spcBef>
        <a:spcAft>
          <a:spcPct val="0"/>
        </a:spcAft>
        <a:buChar char="•"/>
        <a:defRPr sz="2000">
          <a:solidFill>
            <a:srgbClr val="267326"/>
          </a:solidFill>
          <a:latin typeface="+mn-lt"/>
          <a:ea typeface="+mn-ea"/>
        </a:defRPr>
      </a:lvl3pPr>
      <a:lvl4pPr marL="1600200" indent="-228600" algn="l" rtl="0" eaLnBrk="0" fontAlgn="base" hangingPunct="0">
        <a:spcBef>
          <a:spcPct val="20000"/>
        </a:spcBef>
        <a:spcAft>
          <a:spcPct val="0"/>
        </a:spcAft>
        <a:buChar char="–"/>
        <a:defRPr sz="2000">
          <a:solidFill>
            <a:srgbClr val="267326"/>
          </a:solidFill>
          <a:latin typeface="+mn-lt"/>
          <a:ea typeface="+mn-ea"/>
        </a:defRPr>
      </a:lvl4pPr>
      <a:lvl5pPr marL="2057400" indent="-228600" algn="l" rtl="0" eaLnBrk="0" fontAlgn="base" hangingPunct="0">
        <a:spcBef>
          <a:spcPct val="20000"/>
        </a:spcBef>
        <a:spcAft>
          <a:spcPct val="0"/>
        </a:spcAft>
        <a:buChar char="»"/>
        <a:defRPr sz="2000">
          <a:solidFill>
            <a:srgbClr val="267326"/>
          </a:solidFill>
          <a:latin typeface="+mn-lt"/>
          <a:ea typeface="+mn-ea"/>
        </a:defRPr>
      </a:lvl5pPr>
      <a:lvl6pPr marL="2514600" indent="-228600" algn="l" rtl="0" eaLnBrk="0" fontAlgn="base" hangingPunct="0">
        <a:spcBef>
          <a:spcPct val="20000"/>
        </a:spcBef>
        <a:spcAft>
          <a:spcPct val="0"/>
        </a:spcAft>
        <a:buChar char="»"/>
        <a:defRPr sz="2000">
          <a:solidFill>
            <a:srgbClr val="267326"/>
          </a:solidFill>
          <a:latin typeface="+mn-lt"/>
          <a:ea typeface="+mn-ea"/>
        </a:defRPr>
      </a:lvl6pPr>
      <a:lvl7pPr marL="2971800" indent="-228600" algn="l" rtl="0" eaLnBrk="0" fontAlgn="base" hangingPunct="0">
        <a:spcBef>
          <a:spcPct val="20000"/>
        </a:spcBef>
        <a:spcAft>
          <a:spcPct val="0"/>
        </a:spcAft>
        <a:buChar char="»"/>
        <a:defRPr sz="2000">
          <a:solidFill>
            <a:srgbClr val="267326"/>
          </a:solidFill>
          <a:latin typeface="+mn-lt"/>
          <a:ea typeface="+mn-ea"/>
        </a:defRPr>
      </a:lvl7pPr>
      <a:lvl8pPr marL="3429000" indent="-228600" algn="l" rtl="0" eaLnBrk="0" fontAlgn="base" hangingPunct="0">
        <a:spcBef>
          <a:spcPct val="20000"/>
        </a:spcBef>
        <a:spcAft>
          <a:spcPct val="0"/>
        </a:spcAft>
        <a:buChar char="»"/>
        <a:defRPr sz="2000">
          <a:solidFill>
            <a:srgbClr val="267326"/>
          </a:solidFill>
          <a:latin typeface="+mn-lt"/>
          <a:ea typeface="+mn-ea"/>
        </a:defRPr>
      </a:lvl8pPr>
      <a:lvl9pPr marL="3886200" indent="-228600" algn="l" rtl="0" eaLnBrk="0" fontAlgn="base" hangingPunct="0">
        <a:spcBef>
          <a:spcPct val="20000"/>
        </a:spcBef>
        <a:spcAft>
          <a:spcPct val="0"/>
        </a:spcAft>
        <a:buChar char="»"/>
        <a:defRPr sz="2000">
          <a:solidFill>
            <a:srgbClr val="26732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13315"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b="1">
          <a:solidFill>
            <a:srgbClr val="194D19"/>
          </a:solidFill>
          <a:latin typeface="+mj-lt"/>
          <a:ea typeface="+mj-ea"/>
          <a:cs typeface="+mj-cs"/>
        </a:defRPr>
      </a:lvl1pPr>
      <a:lvl2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2pPr>
      <a:lvl3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3pPr>
      <a:lvl4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4pPr>
      <a:lvl5pPr algn="ctr" rtl="0" eaLnBrk="0" fontAlgn="base" hangingPunct="0">
        <a:spcBef>
          <a:spcPct val="0"/>
        </a:spcBef>
        <a:spcAft>
          <a:spcPct val="0"/>
        </a:spcAft>
        <a:defRPr sz="2800" b="1">
          <a:solidFill>
            <a:srgbClr val="194D19"/>
          </a:solidFill>
          <a:latin typeface="Constantia" pitchFamily="18" charset="0"/>
          <a:ea typeface="微软雅黑" pitchFamily="34" charset="-122"/>
        </a:defRPr>
      </a:lvl5pPr>
      <a:lvl6pPr marL="4572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6pPr>
      <a:lvl7pPr marL="9144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7pPr>
      <a:lvl8pPr marL="13716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8pPr>
      <a:lvl9pPr marL="1828800" algn="ctr" rtl="0" eaLnBrk="0" fontAlgn="base" hangingPunct="0">
        <a:spcBef>
          <a:spcPct val="0"/>
        </a:spcBef>
        <a:spcAft>
          <a:spcPct val="0"/>
        </a:spcAft>
        <a:defRPr sz="2800" b="1">
          <a:solidFill>
            <a:srgbClr val="194D19"/>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mn-lt"/>
          <a:ea typeface="+mn-ea"/>
          <a:cs typeface="+mn-cs"/>
        </a:defRPr>
      </a:lvl1pPr>
      <a:lvl2pPr marL="742950" indent="-285750" algn="l" rtl="0" eaLnBrk="0" fontAlgn="base" hangingPunct="0">
        <a:spcBef>
          <a:spcPct val="20000"/>
        </a:spcBef>
        <a:spcAft>
          <a:spcPct val="0"/>
        </a:spcAft>
        <a:buChar char="–"/>
        <a:defRPr sz="2000">
          <a:solidFill>
            <a:srgbClr val="267326"/>
          </a:solidFill>
          <a:latin typeface="+mn-lt"/>
          <a:ea typeface="+mn-ea"/>
        </a:defRPr>
      </a:lvl2pPr>
      <a:lvl3pPr marL="1143000" indent="-228600" algn="l" rtl="0" eaLnBrk="0" fontAlgn="base" hangingPunct="0">
        <a:spcBef>
          <a:spcPct val="20000"/>
        </a:spcBef>
        <a:spcAft>
          <a:spcPct val="0"/>
        </a:spcAft>
        <a:buChar char="•"/>
        <a:defRPr sz="2000">
          <a:solidFill>
            <a:srgbClr val="267326"/>
          </a:solidFill>
          <a:latin typeface="+mn-lt"/>
          <a:ea typeface="+mn-ea"/>
        </a:defRPr>
      </a:lvl3pPr>
      <a:lvl4pPr marL="1600200" indent="-228600" algn="l" rtl="0" eaLnBrk="0" fontAlgn="base" hangingPunct="0">
        <a:spcBef>
          <a:spcPct val="20000"/>
        </a:spcBef>
        <a:spcAft>
          <a:spcPct val="0"/>
        </a:spcAft>
        <a:buChar char="–"/>
        <a:defRPr sz="2000">
          <a:solidFill>
            <a:srgbClr val="267326"/>
          </a:solidFill>
          <a:latin typeface="+mn-lt"/>
          <a:ea typeface="+mn-ea"/>
        </a:defRPr>
      </a:lvl4pPr>
      <a:lvl5pPr marL="2057400" indent="-228600" algn="l" rtl="0" eaLnBrk="0" fontAlgn="base" hangingPunct="0">
        <a:spcBef>
          <a:spcPct val="20000"/>
        </a:spcBef>
        <a:spcAft>
          <a:spcPct val="0"/>
        </a:spcAft>
        <a:buChar char="»"/>
        <a:defRPr sz="2000">
          <a:solidFill>
            <a:srgbClr val="267326"/>
          </a:solidFill>
          <a:latin typeface="+mn-lt"/>
          <a:ea typeface="+mn-ea"/>
        </a:defRPr>
      </a:lvl5pPr>
      <a:lvl6pPr marL="2514600" indent="-228600" algn="l" rtl="0" eaLnBrk="0" fontAlgn="base" hangingPunct="0">
        <a:spcBef>
          <a:spcPct val="20000"/>
        </a:spcBef>
        <a:spcAft>
          <a:spcPct val="0"/>
        </a:spcAft>
        <a:buChar char="»"/>
        <a:defRPr sz="2000">
          <a:solidFill>
            <a:srgbClr val="267326"/>
          </a:solidFill>
          <a:latin typeface="+mn-lt"/>
          <a:ea typeface="+mn-ea"/>
        </a:defRPr>
      </a:lvl6pPr>
      <a:lvl7pPr marL="2971800" indent="-228600" algn="l" rtl="0" eaLnBrk="0" fontAlgn="base" hangingPunct="0">
        <a:spcBef>
          <a:spcPct val="20000"/>
        </a:spcBef>
        <a:spcAft>
          <a:spcPct val="0"/>
        </a:spcAft>
        <a:buChar char="»"/>
        <a:defRPr sz="2000">
          <a:solidFill>
            <a:srgbClr val="267326"/>
          </a:solidFill>
          <a:latin typeface="+mn-lt"/>
          <a:ea typeface="+mn-ea"/>
        </a:defRPr>
      </a:lvl7pPr>
      <a:lvl8pPr marL="3429000" indent="-228600" algn="l" rtl="0" eaLnBrk="0" fontAlgn="base" hangingPunct="0">
        <a:spcBef>
          <a:spcPct val="20000"/>
        </a:spcBef>
        <a:spcAft>
          <a:spcPct val="0"/>
        </a:spcAft>
        <a:buChar char="»"/>
        <a:defRPr sz="2000">
          <a:solidFill>
            <a:srgbClr val="267326"/>
          </a:solidFill>
          <a:latin typeface="+mn-lt"/>
          <a:ea typeface="+mn-ea"/>
        </a:defRPr>
      </a:lvl8pPr>
      <a:lvl9pPr marL="3886200" indent="-228600" algn="l" rtl="0" eaLnBrk="0" fontAlgn="base" hangingPunct="0">
        <a:spcBef>
          <a:spcPct val="20000"/>
        </a:spcBef>
        <a:spcAft>
          <a:spcPct val="0"/>
        </a:spcAft>
        <a:buChar char="»"/>
        <a:defRPr sz="2000">
          <a:solidFill>
            <a:srgbClr val="26732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ctrTitle"/>
          </p:nvPr>
        </p:nvSpPr>
        <p:spPr>
          <a:xfrm>
            <a:off x="2571750" y="2027238"/>
            <a:ext cx="5448300" cy="1046162"/>
          </a:xfrm>
        </p:spPr>
        <p:txBody>
          <a:bodyPr/>
          <a:lstStyle/>
          <a:p>
            <a:r>
              <a:rPr lang="zh-CN" altLang="en-US" sz="4000" smtClean="0">
                <a:solidFill>
                  <a:srgbClr val="003366"/>
                </a:solidFill>
                <a:latin typeface="华文新魏" pitchFamily="2" charset="-122"/>
              </a:rPr>
              <a:t>计算机网络技术</a:t>
            </a:r>
            <a:endParaRPr lang="zh-CN" altLang="en-US" sz="4000" smtClean="0">
              <a:solidFill>
                <a:srgbClr val="003366"/>
              </a:solidFill>
            </a:endParaRPr>
          </a:p>
        </p:txBody>
      </p:sp>
      <p:sp>
        <p:nvSpPr>
          <p:cNvPr id="27650" name="副标题 2"/>
          <p:cNvSpPr>
            <a:spLocks noGrp="1"/>
          </p:cNvSpPr>
          <p:nvPr>
            <p:ph type="subTitle" idx="1"/>
          </p:nvPr>
        </p:nvSpPr>
        <p:spPr>
          <a:xfrm>
            <a:off x="2428875" y="3630613"/>
            <a:ext cx="4914900" cy="1014412"/>
          </a:xfrm>
        </p:spPr>
        <p:txBody>
          <a:bodyPr/>
          <a:lstStyle/>
          <a:p>
            <a:r>
              <a:rPr lang="zh-CN" altLang="en-US" sz="2800" smtClean="0">
                <a:solidFill>
                  <a:srgbClr val="003366"/>
                </a:solidFill>
                <a:latin typeface="微软雅黑" pitchFamily="34" charset="-122"/>
              </a:rPr>
              <a:t>王宇新</a:t>
            </a:r>
          </a:p>
          <a:p>
            <a:r>
              <a:rPr lang="zh-CN" altLang="en-US" sz="2800" smtClean="0">
                <a:solidFill>
                  <a:srgbClr val="003366"/>
                </a:solidFill>
                <a:latin typeface="微软雅黑" pitchFamily="34" charset="-122"/>
              </a:rPr>
              <a:t>大连理工大学</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type="body" idx="4294967295"/>
          </p:nvPr>
        </p:nvSpPr>
        <p:spPr>
          <a:xfrm>
            <a:off x="428625" y="1000125"/>
            <a:ext cx="5286375" cy="3716338"/>
          </a:xfrm>
        </p:spPr>
        <p:txBody>
          <a:bodyPr/>
          <a:lstStyle/>
          <a:p>
            <a:pPr eaLnBrk="1" hangingPunct="1">
              <a:lnSpc>
                <a:spcPct val="110000"/>
              </a:lnSpc>
              <a:spcBef>
                <a:spcPts val="600"/>
              </a:spcBef>
              <a:spcAft>
                <a:spcPct val="20000"/>
              </a:spcAft>
              <a:buFontTx/>
              <a:buNone/>
            </a:pPr>
            <a:r>
              <a:rPr lang="zh-CN" altLang="en-US" b="1" smtClean="0">
                <a:solidFill>
                  <a:srgbClr val="007D7A"/>
                </a:solidFill>
                <a:latin typeface="Times New Roman" pitchFamily="18" charset="0"/>
                <a:cs typeface="Times New Roman" pitchFamily="18" charset="0"/>
              </a:rPr>
              <a:t>以太网命名方式</a:t>
            </a:r>
            <a:endParaRPr lang="en-US" altLang="zh-CN" b="1" smtClean="0">
              <a:solidFill>
                <a:srgbClr val="007D7A"/>
              </a:solidFill>
              <a:latin typeface="Times New Roman" pitchFamily="18" charset="0"/>
              <a:cs typeface="Times New Roman" pitchFamily="18" charset="0"/>
            </a:endParaRPr>
          </a:p>
          <a:p>
            <a:pPr eaLnBrk="1" hangingPunct="1">
              <a:lnSpc>
                <a:spcPct val="110000"/>
              </a:lnSpc>
              <a:spcBef>
                <a:spcPts val="600"/>
              </a:spcBef>
              <a:spcAft>
                <a:spcPct val="20000"/>
              </a:spcAft>
              <a:buFontTx/>
              <a:buNone/>
            </a:pPr>
            <a:r>
              <a:rPr lang="en-US" altLang="zh-CN" sz="2000" smtClean="0">
                <a:solidFill>
                  <a:srgbClr val="1A3868"/>
                </a:solidFill>
                <a:latin typeface="Times New Roman" pitchFamily="18" charset="0"/>
                <a:cs typeface="Times New Roman" pitchFamily="18" charset="0"/>
              </a:rPr>
              <a:t>IEEE 802.3 X TYPE-Y NAME</a:t>
            </a:r>
          </a:p>
          <a:p>
            <a:pPr eaLnBrk="1" hangingPunct="1">
              <a:lnSpc>
                <a:spcPct val="110000"/>
              </a:lnSpc>
              <a:spcBef>
                <a:spcPts val="600"/>
              </a:spcBef>
            </a:pPr>
            <a:r>
              <a:rPr lang="en-US" altLang="zh-CN" sz="2000" smtClean="0">
                <a:solidFill>
                  <a:srgbClr val="7F7F7F"/>
                </a:solidFill>
                <a:latin typeface="Times New Roman" pitchFamily="18" charset="0"/>
                <a:cs typeface="Times New Roman" pitchFamily="18" charset="0"/>
              </a:rPr>
              <a:t>X</a:t>
            </a:r>
            <a:r>
              <a:rPr lang="zh-CN" altLang="en-US" sz="2000" smtClean="0">
                <a:solidFill>
                  <a:srgbClr val="7F7F7F"/>
                </a:solidFill>
                <a:latin typeface="Times New Roman" pitchFamily="18" charset="0"/>
                <a:cs typeface="Times New Roman" pitchFamily="18" charset="0"/>
              </a:rPr>
              <a:t>表示传输速率</a:t>
            </a:r>
            <a:endParaRPr lang="en-US" altLang="zh-CN" sz="2000" smtClean="0">
              <a:solidFill>
                <a:srgbClr val="7F7F7F"/>
              </a:solidFill>
              <a:latin typeface="Times New Roman" pitchFamily="18" charset="0"/>
              <a:cs typeface="Times New Roman" pitchFamily="18" charset="0"/>
            </a:endParaRPr>
          </a:p>
          <a:p>
            <a:pPr eaLnBrk="1" hangingPunct="1">
              <a:lnSpc>
                <a:spcPct val="110000"/>
              </a:lnSpc>
              <a:spcBef>
                <a:spcPts val="600"/>
              </a:spcBef>
            </a:pPr>
            <a:r>
              <a:rPr lang="en-US" altLang="zh-CN" sz="2000" smtClean="0">
                <a:solidFill>
                  <a:srgbClr val="1A3868"/>
                </a:solidFill>
                <a:latin typeface="Times New Roman" pitchFamily="18" charset="0"/>
                <a:cs typeface="Times New Roman" pitchFamily="18" charset="0"/>
              </a:rPr>
              <a:t>TYPE</a:t>
            </a:r>
            <a:r>
              <a:rPr lang="zh-CN" altLang="en-US" sz="2000" smtClean="0">
                <a:solidFill>
                  <a:srgbClr val="1A3868"/>
                </a:solidFill>
                <a:latin typeface="Times New Roman" pitchFamily="18" charset="0"/>
                <a:cs typeface="Times New Roman" pitchFamily="18" charset="0"/>
              </a:rPr>
              <a:t>表示信号</a:t>
            </a:r>
            <a:endParaRPr lang="en-US" altLang="zh-CN" sz="2000" smtClean="0">
              <a:solidFill>
                <a:srgbClr val="1A3868"/>
              </a:solidFill>
              <a:latin typeface="Times New Roman" pitchFamily="18" charset="0"/>
              <a:cs typeface="Times New Roman" pitchFamily="18" charset="0"/>
            </a:endParaRPr>
          </a:p>
          <a:p>
            <a:pPr eaLnBrk="1" hangingPunct="1">
              <a:lnSpc>
                <a:spcPct val="110000"/>
              </a:lnSpc>
              <a:spcBef>
                <a:spcPts val="600"/>
              </a:spcBef>
              <a:buFontTx/>
              <a:buNone/>
            </a:pPr>
            <a:r>
              <a:rPr lang="en-US" altLang="zh-CN" sz="2000" smtClean="0">
                <a:solidFill>
                  <a:srgbClr val="1A3868"/>
                </a:solidFill>
                <a:latin typeface="Times New Roman" pitchFamily="18" charset="0"/>
                <a:cs typeface="Times New Roman" pitchFamily="18" charset="0"/>
              </a:rPr>
              <a:t>     </a:t>
            </a:r>
            <a:r>
              <a:rPr lang="zh-CN" altLang="en-US" sz="2000" smtClean="0">
                <a:solidFill>
                  <a:srgbClr val="1A3868"/>
                </a:solidFill>
                <a:latin typeface="Times New Roman" pitchFamily="18" charset="0"/>
                <a:cs typeface="Times New Roman" pitchFamily="18" charset="0"/>
              </a:rPr>
              <a:t>传输方式</a:t>
            </a:r>
            <a:endParaRPr lang="en-US" altLang="zh-CN" sz="2000" smtClean="0">
              <a:solidFill>
                <a:srgbClr val="1A3868"/>
              </a:solidFill>
              <a:latin typeface="Times New Roman" pitchFamily="18" charset="0"/>
              <a:cs typeface="Times New Roman" pitchFamily="18" charset="0"/>
            </a:endParaRPr>
          </a:p>
          <a:p>
            <a:pPr eaLnBrk="1" hangingPunct="1">
              <a:lnSpc>
                <a:spcPct val="110000"/>
              </a:lnSpc>
              <a:spcBef>
                <a:spcPts val="600"/>
              </a:spcBef>
            </a:pPr>
            <a:r>
              <a:rPr lang="en-US" altLang="zh-CN" sz="2000" smtClean="0">
                <a:solidFill>
                  <a:srgbClr val="7F7F7F"/>
                </a:solidFill>
                <a:latin typeface="Times New Roman" pitchFamily="18" charset="0"/>
                <a:cs typeface="Times New Roman" pitchFamily="18" charset="0"/>
              </a:rPr>
              <a:t>Y</a:t>
            </a:r>
            <a:r>
              <a:rPr lang="zh-CN" altLang="en-US" sz="2000" smtClean="0">
                <a:solidFill>
                  <a:srgbClr val="7F7F7F"/>
                </a:solidFill>
                <a:latin typeface="Times New Roman" pitchFamily="18" charset="0"/>
                <a:cs typeface="Times New Roman" pitchFamily="18" charset="0"/>
              </a:rPr>
              <a:t>表示传输媒体</a:t>
            </a:r>
            <a:endParaRPr lang="en-US" altLang="zh-CN" sz="2000" smtClean="0">
              <a:solidFill>
                <a:srgbClr val="7F7F7F"/>
              </a:solidFill>
              <a:latin typeface="Times New Roman" pitchFamily="18" charset="0"/>
              <a:cs typeface="Times New Roman" pitchFamily="18" charset="0"/>
            </a:endParaRPr>
          </a:p>
          <a:p>
            <a:pPr eaLnBrk="1" hangingPunct="1">
              <a:lnSpc>
                <a:spcPct val="110000"/>
              </a:lnSpc>
              <a:spcBef>
                <a:spcPts val="600"/>
              </a:spcBef>
            </a:pPr>
            <a:r>
              <a:rPr lang="en-US" altLang="zh-CN" sz="2000" smtClean="0">
                <a:solidFill>
                  <a:srgbClr val="7F7F7F"/>
                </a:solidFill>
                <a:latin typeface="Times New Roman" pitchFamily="18" charset="0"/>
                <a:cs typeface="Times New Roman" pitchFamily="18" charset="0"/>
              </a:rPr>
              <a:t>NAME</a:t>
            </a:r>
            <a:r>
              <a:rPr lang="zh-CN" altLang="en-US" sz="2000" smtClean="0">
                <a:solidFill>
                  <a:srgbClr val="7F7F7F"/>
                </a:solidFill>
                <a:latin typeface="Times New Roman" pitchFamily="18" charset="0"/>
                <a:cs typeface="Times New Roman" pitchFamily="18" charset="0"/>
              </a:rPr>
              <a:t>表示局域</a:t>
            </a:r>
            <a:endParaRPr lang="en-US" altLang="zh-CN" sz="2000" smtClean="0">
              <a:solidFill>
                <a:srgbClr val="7F7F7F"/>
              </a:solidFill>
              <a:latin typeface="Times New Roman" pitchFamily="18" charset="0"/>
              <a:cs typeface="Times New Roman" pitchFamily="18" charset="0"/>
            </a:endParaRPr>
          </a:p>
          <a:p>
            <a:pPr eaLnBrk="1" hangingPunct="1">
              <a:lnSpc>
                <a:spcPct val="110000"/>
              </a:lnSpc>
              <a:spcBef>
                <a:spcPts val="600"/>
              </a:spcBef>
              <a:buFontTx/>
              <a:buNone/>
            </a:pPr>
            <a:r>
              <a:rPr lang="en-US" altLang="zh-CN" sz="2000" smtClean="0">
                <a:solidFill>
                  <a:srgbClr val="7F7F7F"/>
                </a:solidFill>
                <a:latin typeface="Times New Roman" pitchFamily="18" charset="0"/>
                <a:cs typeface="Times New Roman" pitchFamily="18" charset="0"/>
              </a:rPr>
              <a:t>    </a:t>
            </a:r>
            <a:r>
              <a:rPr lang="zh-CN" altLang="en-US" sz="2000" smtClean="0">
                <a:solidFill>
                  <a:srgbClr val="7F7F7F"/>
                </a:solidFill>
                <a:latin typeface="Times New Roman" pitchFamily="18" charset="0"/>
                <a:cs typeface="Times New Roman" pitchFamily="18" charset="0"/>
              </a:rPr>
              <a:t>网的名称</a:t>
            </a:r>
          </a:p>
        </p:txBody>
      </p:sp>
      <p:sp>
        <p:nvSpPr>
          <p:cNvPr id="5" name="圆角矩形标注 4"/>
          <p:cNvSpPr/>
          <p:nvPr/>
        </p:nvSpPr>
        <p:spPr bwMode="auto">
          <a:xfrm>
            <a:off x="2928926" y="2143916"/>
            <a:ext cx="2357454" cy="1071570"/>
          </a:xfrm>
          <a:prstGeom prst="wedgeRoundRectCallout">
            <a:avLst>
              <a:gd name="adj1" fmla="val -65614"/>
              <a:gd name="adj2" fmla="val -1232"/>
              <a:gd name="adj3" fmla="val 16667"/>
            </a:avLst>
          </a:prstGeom>
          <a:gradFill flip="none" rotWithShape="1">
            <a:gsLst>
              <a:gs pos="0">
                <a:srgbClr val="29667B">
                  <a:shade val="30000"/>
                  <a:satMod val="115000"/>
                </a:srgbClr>
              </a:gs>
              <a:gs pos="50000">
                <a:srgbClr val="29667B">
                  <a:shade val="67500"/>
                  <a:satMod val="115000"/>
                </a:srgbClr>
              </a:gs>
              <a:gs pos="100000">
                <a:srgbClr val="29667B">
                  <a:shade val="100000"/>
                  <a:satMod val="115000"/>
                </a:srgbClr>
              </a:gs>
            </a:gsLst>
            <a:lin ang="13500000" scaled="1"/>
            <a:tileRect/>
          </a:gradFill>
          <a:ln w="9525">
            <a:solidFill>
              <a:schemeClr val="tx1"/>
            </a:solidFill>
            <a:miter lim="800000"/>
            <a:headEnd/>
            <a:tailEnd/>
          </a:ln>
          <a:effectLst>
            <a:innerShdw blurRad="63500" dist="50800" dir="2700000">
              <a:prstClr val="black">
                <a:alpha val="50000"/>
              </a:prstClr>
            </a:innerShdw>
            <a:softEdge rad="31750"/>
          </a:effectLst>
          <a:scene3d>
            <a:camera prst="orthographicFront"/>
            <a:lightRig rig="threePt" dir="t"/>
          </a:scene3d>
          <a:sp3d>
            <a:bevelT prst="relaxedInset"/>
          </a:sp3d>
        </p:spPr>
        <p:txBody>
          <a:bodyPr/>
          <a:lstStyle/>
          <a:p>
            <a:pPr>
              <a:lnSpc>
                <a:spcPct val="110000"/>
              </a:lnSpc>
              <a:spcBef>
                <a:spcPct val="30000"/>
              </a:spcBef>
            </a:pPr>
            <a:r>
              <a:rPr lang="en-US" altLang="zh-CN" sz="2000" u="none">
                <a:solidFill>
                  <a:schemeClr val="bg1"/>
                </a:solidFill>
              </a:rPr>
              <a:t>Base</a:t>
            </a:r>
            <a:r>
              <a:rPr lang="zh-CN" altLang="en-US" sz="2000" u="none">
                <a:solidFill>
                  <a:schemeClr val="bg1"/>
                </a:solidFill>
              </a:rPr>
              <a:t>指基带传输</a:t>
            </a:r>
          </a:p>
          <a:p>
            <a:pPr>
              <a:lnSpc>
                <a:spcPct val="110000"/>
              </a:lnSpc>
              <a:spcBef>
                <a:spcPct val="30000"/>
              </a:spcBef>
            </a:pPr>
            <a:r>
              <a:rPr lang="en-US" altLang="zh-CN" sz="2000" u="none">
                <a:solidFill>
                  <a:schemeClr val="bg1"/>
                </a:solidFill>
              </a:rPr>
              <a:t>Broad</a:t>
            </a:r>
            <a:r>
              <a:rPr lang="zh-CN" altLang="en-US" sz="2000" u="none">
                <a:solidFill>
                  <a:schemeClr val="bg1"/>
                </a:solidFill>
              </a:rPr>
              <a:t>指宽带传输</a:t>
            </a:r>
            <a:endParaRPr lang="en-US" altLang="zh-CN" sz="2000" u="none">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type="body" idx="4294967295"/>
          </p:nvPr>
        </p:nvSpPr>
        <p:spPr>
          <a:xfrm>
            <a:off x="428625" y="1000125"/>
            <a:ext cx="5286375" cy="3716338"/>
          </a:xfrm>
        </p:spPr>
        <p:txBody>
          <a:bodyPr/>
          <a:lstStyle/>
          <a:p>
            <a:pPr eaLnBrk="1" hangingPunct="1">
              <a:lnSpc>
                <a:spcPct val="110000"/>
              </a:lnSpc>
              <a:spcBef>
                <a:spcPts val="600"/>
              </a:spcBef>
              <a:spcAft>
                <a:spcPct val="20000"/>
              </a:spcAft>
              <a:buFontTx/>
              <a:buNone/>
            </a:pPr>
            <a:r>
              <a:rPr lang="zh-CN" altLang="en-US" b="1" smtClean="0">
                <a:solidFill>
                  <a:srgbClr val="007D7A"/>
                </a:solidFill>
                <a:latin typeface="Times New Roman" pitchFamily="18" charset="0"/>
                <a:cs typeface="Times New Roman" pitchFamily="18" charset="0"/>
              </a:rPr>
              <a:t>以太网命名方式</a:t>
            </a:r>
            <a:endParaRPr lang="en-US" altLang="zh-CN" b="1" smtClean="0">
              <a:solidFill>
                <a:srgbClr val="007D7A"/>
              </a:solidFill>
              <a:latin typeface="Times New Roman" pitchFamily="18" charset="0"/>
              <a:cs typeface="Times New Roman" pitchFamily="18" charset="0"/>
            </a:endParaRPr>
          </a:p>
          <a:p>
            <a:pPr eaLnBrk="1" hangingPunct="1">
              <a:lnSpc>
                <a:spcPct val="110000"/>
              </a:lnSpc>
              <a:spcBef>
                <a:spcPts val="600"/>
              </a:spcBef>
              <a:spcAft>
                <a:spcPct val="20000"/>
              </a:spcAft>
              <a:buFontTx/>
              <a:buNone/>
            </a:pPr>
            <a:r>
              <a:rPr lang="en-US" altLang="zh-CN" sz="2000" smtClean="0">
                <a:solidFill>
                  <a:srgbClr val="1A3868"/>
                </a:solidFill>
                <a:latin typeface="Times New Roman" pitchFamily="18" charset="0"/>
                <a:cs typeface="Times New Roman" pitchFamily="18" charset="0"/>
              </a:rPr>
              <a:t>IEEE 802.3 X TYPE-Y NAME</a:t>
            </a:r>
          </a:p>
          <a:p>
            <a:pPr eaLnBrk="1" hangingPunct="1">
              <a:lnSpc>
                <a:spcPct val="110000"/>
              </a:lnSpc>
              <a:spcBef>
                <a:spcPts val="600"/>
              </a:spcBef>
            </a:pPr>
            <a:r>
              <a:rPr lang="en-US" altLang="zh-CN" sz="2000" smtClean="0">
                <a:solidFill>
                  <a:srgbClr val="7F7F7F"/>
                </a:solidFill>
                <a:latin typeface="Times New Roman" pitchFamily="18" charset="0"/>
                <a:cs typeface="Times New Roman" pitchFamily="18" charset="0"/>
              </a:rPr>
              <a:t>X</a:t>
            </a:r>
            <a:r>
              <a:rPr lang="zh-CN" altLang="en-US" sz="2000" smtClean="0">
                <a:solidFill>
                  <a:srgbClr val="7F7F7F"/>
                </a:solidFill>
                <a:latin typeface="Times New Roman" pitchFamily="18" charset="0"/>
                <a:cs typeface="Times New Roman" pitchFamily="18" charset="0"/>
              </a:rPr>
              <a:t>表示传输速率</a:t>
            </a:r>
            <a:endParaRPr lang="en-US" altLang="zh-CN" sz="2000" smtClean="0">
              <a:solidFill>
                <a:srgbClr val="7F7F7F"/>
              </a:solidFill>
              <a:latin typeface="Times New Roman" pitchFamily="18" charset="0"/>
              <a:cs typeface="Times New Roman" pitchFamily="18" charset="0"/>
            </a:endParaRPr>
          </a:p>
          <a:p>
            <a:pPr eaLnBrk="1" hangingPunct="1">
              <a:lnSpc>
                <a:spcPct val="110000"/>
              </a:lnSpc>
              <a:spcBef>
                <a:spcPts val="600"/>
              </a:spcBef>
            </a:pPr>
            <a:r>
              <a:rPr lang="en-US" altLang="zh-CN" sz="2000" smtClean="0">
                <a:solidFill>
                  <a:srgbClr val="7F7F7F"/>
                </a:solidFill>
                <a:latin typeface="Times New Roman" pitchFamily="18" charset="0"/>
                <a:cs typeface="Times New Roman" pitchFamily="18" charset="0"/>
              </a:rPr>
              <a:t>TYPE</a:t>
            </a:r>
            <a:r>
              <a:rPr lang="zh-CN" altLang="en-US" sz="2000" smtClean="0">
                <a:solidFill>
                  <a:srgbClr val="7F7F7F"/>
                </a:solidFill>
                <a:latin typeface="Times New Roman" pitchFamily="18" charset="0"/>
                <a:cs typeface="Times New Roman" pitchFamily="18" charset="0"/>
              </a:rPr>
              <a:t>表示信号</a:t>
            </a:r>
            <a:endParaRPr lang="en-US" altLang="zh-CN" sz="2000" smtClean="0">
              <a:solidFill>
                <a:srgbClr val="7F7F7F"/>
              </a:solidFill>
              <a:latin typeface="Times New Roman" pitchFamily="18" charset="0"/>
              <a:cs typeface="Times New Roman" pitchFamily="18" charset="0"/>
            </a:endParaRPr>
          </a:p>
          <a:p>
            <a:pPr eaLnBrk="1" hangingPunct="1">
              <a:lnSpc>
                <a:spcPct val="110000"/>
              </a:lnSpc>
              <a:spcBef>
                <a:spcPts val="600"/>
              </a:spcBef>
              <a:buFontTx/>
              <a:buNone/>
            </a:pPr>
            <a:r>
              <a:rPr lang="en-US" altLang="zh-CN" sz="2000" smtClean="0">
                <a:solidFill>
                  <a:srgbClr val="7F7F7F"/>
                </a:solidFill>
                <a:latin typeface="Times New Roman" pitchFamily="18" charset="0"/>
                <a:cs typeface="Times New Roman" pitchFamily="18" charset="0"/>
              </a:rPr>
              <a:t>     </a:t>
            </a:r>
            <a:r>
              <a:rPr lang="zh-CN" altLang="en-US" sz="2000" smtClean="0">
                <a:solidFill>
                  <a:srgbClr val="7F7F7F"/>
                </a:solidFill>
                <a:latin typeface="Times New Roman" pitchFamily="18" charset="0"/>
                <a:cs typeface="Times New Roman" pitchFamily="18" charset="0"/>
              </a:rPr>
              <a:t>传输方式</a:t>
            </a:r>
            <a:endParaRPr lang="en-US" altLang="zh-CN" sz="2000" smtClean="0">
              <a:solidFill>
                <a:srgbClr val="7F7F7F"/>
              </a:solidFill>
              <a:latin typeface="Times New Roman" pitchFamily="18" charset="0"/>
              <a:cs typeface="Times New Roman" pitchFamily="18" charset="0"/>
            </a:endParaRPr>
          </a:p>
          <a:p>
            <a:pPr eaLnBrk="1" hangingPunct="1">
              <a:lnSpc>
                <a:spcPct val="110000"/>
              </a:lnSpc>
              <a:spcBef>
                <a:spcPts val="600"/>
              </a:spcBef>
            </a:pPr>
            <a:r>
              <a:rPr lang="en-US" altLang="zh-CN" sz="2000" smtClean="0">
                <a:solidFill>
                  <a:srgbClr val="1A3868"/>
                </a:solidFill>
                <a:latin typeface="Times New Roman" pitchFamily="18" charset="0"/>
                <a:cs typeface="Times New Roman" pitchFamily="18" charset="0"/>
              </a:rPr>
              <a:t>Y</a:t>
            </a:r>
            <a:r>
              <a:rPr lang="zh-CN" altLang="en-US" sz="2000" smtClean="0">
                <a:solidFill>
                  <a:srgbClr val="1A3868"/>
                </a:solidFill>
                <a:latin typeface="Times New Roman" pitchFamily="18" charset="0"/>
                <a:cs typeface="Times New Roman" pitchFamily="18" charset="0"/>
              </a:rPr>
              <a:t>表示传输媒体</a:t>
            </a:r>
            <a:endParaRPr lang="en-US" altLang="zh-CN" sz="2000" smtClean="0">
              <a:solidFill>
                <a:srgbClr val="1A3868"/>
              </a:solidFill>
              <a:latin typeface="Times New Roman" pitchFamily="18" charset="0"/>
              <a:cs typeface="Times New Roman" pitchFamily="18" charset="0"/>
            </a:endParaRPr>
          </a:p>
          <a:p>
            <a:pPr eaLnBrk="1" hangingPunct="1">
              <a:lnSpc>
                <a:spcPct val="110000"/>
              </a:lnSpc>
              <a:spcBef>
                <a:spcPts val="600"/>
              </a:spcBef>
            </a:pPr>
            <a:r>
              <a:rPr lang="en-US" altLang="zh-CN" sz="2000" smtClean="0">
                <a:solidFill>
                  <a:srgbClr val="7F7F7F"/>
                </a:solidFill>
                <a:latin typeface="Times New Roman" pitchFamily="18" charset="0"/>
                <a:cs typeface="Times New Roman" pitchFamily="18" charset="0"/>
              </a:rPr>
              <a:t>NAME</a:t>
            </a:r>
            <a:r>
              <a:rPr lang="zh-CN" altLang="en-US" sz="2000" smtClean="0">
                <a:solidFill>
                  <a:srgbClr val="7F7F7F"/>
                </a:solidFill>
                <a:latin typeface="Times New Roman" pitchFamily="18" charset="0"/>
                <a:cs typeface="Times New Roman" pitchFamily="18" charset="0"/>
              </a:rPr>
              <a:t>表示局域</a:t>
            </a:r>
            <a:endParaRPr lang="en-US" altLang="zh-CN" sz="2000" smtClean="0">
              <a:solidFill>
                <a:srgbClr val="7F7F7F"/>
              </a:solidFill>
              <a:latin typeface="Times New Roman" pitchFamily="18" charset="0"/>
              <a:cs typeface="Times New Roman" pitchFamily="18" charset="0"/>
            </a:endParaRPr>
          </a:p>
          <a:p>
            <a:pPr eaLnBrk="1" hangingPunct="1">
              <a:lnSpc>
                <a:spcPct val="110000"/>
              </a:lnSpc>
              <a:spcBef>
                <a:spcPts val="600"/>
              </a:spcBef>
              <a:buFontTx/>
              <a:buNone/>
            </a:pPr>
            <a:r>
              <a:rPr lang="en-US" altLang="zh-CN" sz="2000" smtClean="0">
                <a:solidFill>
                  <a:srgbClr val="7F7F7F"/>
                </a:solidFill>
                <a:latin typeface="Times New Roman" pitchFamily="18" charset="0"/>
                <a:cs typeface="Times New Roman" pitchFamily="18" charset="0"/>
              </a:rPr>
              <a:t>    </a:t>
            </a:r>
            <a:r>
              <a:rPr lang="zh-CN" altLang="en-US" sz="2000" smtClean="0">
                <a:solidFill>
                  <a:srgbClr val="7F7F7F"/>
                </a:solidFill>
                <a:latin typeface="Times New Roman" pitchFamily="18" charset="0"/>
                <a:cs typeface="Times New Roman" pitchFamily="18" charset="0"/>
              </a:rPr>
              <a:t>网的名称</a:t>
            </a:r>
          </a:p>
        </p:txBody>
      </p:sp>
      <p:sp>
        <p:nvSpPr>
          <p:cNvPr id="5" name="圆角矩形标注 4"/>
          <p:cNvSpPr/>
          <p:nvPr/>
        </p:nvSpPr>
        <p:spPr bwMode="auto">
          <a:xfrm>
            <a:off x="3071802" y="2072478"/>
            <a:ext cx="2357454" cy="1857388"/>
          </a:xfrm>
          <a:prstGeom prst="wedgeRoundRectCallout">
            <a:avLst>
              <a:gd name="adj1" fmla="val -72079"/>
              <a:gd name="adj2" fmla="val 23866"/>
              <a:gd name="adj3" fmla="val 16667"/>
            </a:avLst>
          </a:prstGeom>
          <a:gradFill flip="none" rotWithShape="1">
            <a:gsLst>
              <a:gs pos="0">
                <a:srgbClr val="29667B">
                  <a:shade val="30000"/>
                  <a:satMod val="115000"/>
                </a:srgbClr>
              </a:gs>
              <a:gs pos="50000">
                <a:srgbClr val="29667B">
                  <a:shade val="67500"/>
                  <a:satMod val="115000"/>
                </a:srgbClr>
              </a:gs>
              <a:gs pos="100000">
                <a:srgbClr val="29667B">
                  <a:shade val="100000"/>
                  <a:satMod val="115000"/>
                </a:srgbClr>
              </a:gs>
            </a:gsLst>
            <a:lin ang="13500000" scaled="1"/>
            <a:tileRect/>
          </a:gradFill>
          <a:ln w="9525">
            <a:solidFill>
              <a:schemeClr val="tx1"/>
            </a:solidFill>
            <a:miter lim="800000"/>
            <a:headEnd/>
            <a:tailEnd/>
          </a:ln>
          <a:effectLst>
            <a:innerShdw blurRad="63500" dist="50800" dir="2700000">
              <a:prstClr val="black">
                <a:alpha val="50000"/>
              </a:prstClr>
            </a:innerShdw>
            <a:softEdge rad="31750"/>
          </a:effectLst>
          <a:scene3d>
            <a:camera prst="orthographicFront"/>
            <a:lightRig rig="threePt" dir="t"/>
          </a:scene3d>
          <a:sp3d>
            <a:bevelT prst="relaxedInset"/>
          </a:sp3d>
        </p:spPr>
        <p:txBody>
          <a:bodyPr/>
          <a:lstStyle/>
          <a:p>
            <a:pPr marL="342900" indent="-342900">
              <a:lnSpc>
                <a:spcPct val="110000"/>
              </a:lnSpc>
              <a:spcBef>
                <a:spcPct val="30000"/>
              </a:spcBef>
            </a:pPr>
            <a:r>
              <a:rPr lang="en-US" altLang="zh-CN" sz="2000" u="none">
                <a:solidFill>
                  <a:schemeClr val="bg1"/>
                </a:solidFill>
              </a:rPr>
              <a:t>5</a:t>
            </a:r>
            <a:r>
              <a:rPr lang="zh-CN" altLang="en-US" sz="2000" u="none">
                <a:solidFill>
                  <a:schemeClr val="bg1"/>
                </a:solidFill>
              </a:rPr>
              <a:t>指粗同轴电缆</a:t>
            </a:r>
          </a:p>
          <a:p>
            <a:pPr marL="342900" indent="-342900">
              <a:lnSpc>
                <a:spcPct val="110000"/>
              </a:lnSpc>
              <a:spcBef>
                <a:spcPct val="30000"/>
              </a:spcBef>
            </a:pPr>
            <a:r>
              <a:rPr lang="en-US" altLang="zh-CN" sz="2000" u="none">
                <a:solidFill>
                  <a:schemeClr val="bg1"/>
                </a:solidFill>
              </a:rPr>
              <a:t>2</a:t>
            </a:r>
            <a:r>
              <a:rPr lang="zh-CN" altLang="en-US" sz="2000" u="none">
                <a:solidFill>
                  <a:schemeClr val="bg1"/>
                </a:solidFill>
              </a:rPr>
              <a:t>指细同轴电缆</a:t>
            </a:r>
          </a:p>
          <a:p>
            <a:pPr marL="342900" indent="-342900">
              <a:lnSpc>
                <a:spcPct val="110000"/>
              </a:lnSpc>
              <a:spcBef>
                <a:spcPct val="30000"/>
              </a:spcBef>
            </a:pPr>
            <a:r>
              <a:rPr lang="en-US" altLang="zh-CN" sz="2000" u="none">
                <a:solidFill>
                  <a:schemeClr val="bg1"/>
                </a:solidFill>
              </a:rPr>
              <a:t>T</a:t>
            </a:r>
            <a:r>
              <a:rPr lang="zh-CN" altLang="en-US" sz="2000" u="none">
                <a:solidFill>
                  <a:schemeClr val="bg1"/>
                </a:solidFill>
              </a:rPr>
              <a:t>指双绞线</a:t>
            </a:r>
          </a:p>
          <a:p>
            <a:pPr marL="342900" indent="-342900">
              <a:lnSpc>
                <a:spcPct val="110000"/>
              </a:lnSpc>
              <a:spcBef>
                <a:spcPct val="30000"/>
              </a:spcBef>
            </a:pPr>
            <a:r>
              <a:rPr lang="en-US" altLang="zh-CN" sz="2000" u="none">
                <a:solidFill>
                  <a:schemeClr val="bg1"/>
                </a:solidFill>
              </a:rPr>
              <a:t>F</a:t>
            </a:r>
            <a:r>
              <a:rPr lang="zh-CN" altLang="en-US" sz="2000" u="none">
                <a:solidFill>
                  <a:schemeClr val="bg1"/>
                </a:solidFill>
              </a:rPr>
              <a:t>指光纤</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type="body" idx="4294967295"/>
          </p:nvPr>
        </p:nvSpPr>
        <p:spPr>
          <a:xfrm>
            <a:off x="428625" y="1000125"/>
            <a:ext cx="5286375" cy="3716338"/>
          </a:xfrm>
        </p:spPr>
        <p:txBody>
          <a:bodyPr/>
          <a:lstStyle/>
          <a:p>
            <a:pPr eaLnBrk="1" hangingPunct="1">
              <a:lnSpc>
                <a:spcPct val="110000"/>
              </a:lnSpc>
              <a:spcBef>
                <a:spcPts val="600"/>
              </a:spcBef>
              <a:spcAft>
                <a:spcPct val="20000"/>
              </a:spcAft>
              <a:buFontTx/>
              <a:buNone/>
            </a:pPr>
            <a:r>
              <a:rPr lang="zh-CN" altLang="en-US" b="1" smtClean="0">
                <a:solidFill>
                  <a:srgbClr val="007D7A"/>
                </a:solidFill>
                <a:latin typeface="Times New Roman" pitchFamily="18" charset="0"/>
                <a:cs typeface="Times New Roman" pitchFamily="18" charset="0"/>
              </a:rPr>
              <a:t>以太网命名方式</a:t>
            </a:r>
            <a:endParaRPr lang="en-US" altLang="zh-CN" b="1" smtClean="0">
              <a:solidFill>
                <a:srgbClr val="007D7A"/>
              </a:solidFill>
              <a:latin typeface="Times New Roman" pitchFamily="18" charset="0"/>
              <a:cs typeface="Times New Roman" pitchFamily="18" charset="0"/>
            </a:endParaRPr>
          </a:p>
          <a:p>
            <a:pPr eaLnBrk="1" hangingPunct="1">
              <a:lnSpc>
                <a:spcPct val="110000"/>
              </a:lnSpc>
              <a:spcBef>
                <a:spcPts val="600"/>
              </a:spcBef>
              <a:spcAft>
                <a:spcPct val="20000"/>
              </a:spcAft>
              <a:buFontTx/>
              <a:buNone/>
            </a:pPr>
            <a:r>
              <a:rPr lang="en-US" altLang="zh-CN" sz="2000" smtClean="0">
                <a:solidFill>
                  <a:srgbClr val="1A3868"/>
                </a:solidFill>
                <a:latin typeface="Times New Roman" pitchFamily="18" charset="0"/>
                <a:cs typeface="Times New Roman" pitchFamily="18" charset="0"/>
              </a:rPr>
              <a:t>IEEE 802.3 X TYPE-Y NAME</a:t>
            </a:r>
          </a:p>
          <a:p>
            <a:pPr eaLnBrk="1" hangingPunct="1">
              <a:lnSpc>
                <a:spcPct val="110000"/>
              </a:lnSpc>
              <a:spcBef>
                <a:spcPts val="600"/>
              </a:spcBef>
            </a:pPr>
            <a:r>
              <a:rPr lang="en-US" altLang="zh-CN" sz="2000" smtClean="0">
                <a:solidFill>
                  <a:srgbClr val="7F7F7F"/>
                </a:solidFill>
                <a:latin typeface="Times New Roman" pitchFamily="18" charset="0"/>
                <a:cs typeface="Times New Roman" pitchFamily="18" charset="0"/>
              </a:rPr>
              <a:t>X</a:t>
            </a:r>
            <a:r>
              <a:rPr lang="zh-CN" altLang="en-US" sz="2000" smtClean="0">
                <a:solidFill>
                  <a:srgbClr val="7F7F7F"/>
                </a:solidFill>
                <a:latin typeface="Times New Roman" pitchFamily="18" charset="0"/>
                <a:cs typeface="Times New Roman" pitchFamily="18" charset="0"/>
              </a:rPr>
              <a:t>表示传输速率</a:t>
            </a:r>
            <a:endParaRPr lang="en-US" altLang="zh-CN" sz="2000" smtClean="0">
              <a:solidFill>
                <a:srgbClr val="7F7F7F"/>
              </a:solidFill>
              <a:latin typeface="Times New Roman" pitchFamily="18" charset="0"/>
              <a:cs typeface="Times New Roman" pitchFamily="18" charset="0"/>
            </a:endParaRPr>
          </a:p>
          <a:p>
            <a:pPr eaLnBrk="1" hangingPunct="1">
              <a:lnSpc>
                <a:spcPct val="110000"/>
              </a:lnSpc>
              <a:spcBef>
                <a:spcPts val="600"/>
              </a:spcBef>
            </a:pPr>
            <a:r>
              <a:rPr lang="en-US" altLang="zh-CN" sz="2000" smtClean="0">
                <a:solidFill>
                  <a:srgbClr val="7F7F7F"/>
                </a:solidFill>
                <a:latin typeface="Times New Roman" pitchFamily="18" charset="0"/>
                <a:cs typeface="Times New Roman" pitchFamily="18" charset="0"/>
              </a:rPr>
              <a:t>TYPE</a:t>
            </a:r>
            <a:r>
              <a:rPr lang="zh-CN" altLang="en-US" sz="2000" smtClean="0">
                <a:solidFill>
                  <a:srgbClr val="7F7F7F"/>
                </a:solidFill>
                <a:latin typeface="Times New Roman" pitchFamily="18" charset="0"/>
                <a:cs typeface="Times New Roman" pitchFamily="18" charset="0"/>
              </a:rPr>
              <a:t>表示信号</a:t>
            </a:r>
            <a:endParaRPr lang="en-US" altLang="zh-CN" sz="2000" smtClean="0">
              <a:solidFill>
                <a:srgbClr val="7F7F7F"/>
              </a:solidFill>
              <a:latin typeface="Times New Roman" pitchFamily="18" charset="0"/>
              <a:cs typeface="Times New Roman" pitchFamily="18" charset="0"/>
            </a:endParaRPr>
          </a:p>
          <a:p>
            <a:pPr eaLnBrk="1" hangingPunct="1">
              <a:lnSpc>
                <a:spcPct val="110000"/>
              </a:lnSpc>
              <a:spcBef>
                <a:spcPts val="600"/>
              </a:spcBef>
              <a:buFontTx/>
              <a:buNone/>
            </a:pPr>
            <a:r>
              <a:rPr lang="en-US" altLang="zh-CN" sz="2000" smtClean="0">
                <a:solidFill>
                  <a:srgbClr val="7F7F7F"/>
                </a:solidFill>
                <a:latin typeface="Times New Roman" pitchFamily="18" charset="0"/>
                <a:cs typeface="Times New Roman" pitchFamily="18" charset="0"/>
              </a:rPr>
              <a:t>     </a:t>
            </a:r>
            <a:r>
              <a:rPr lang="zh-CN" altLang="en-US" sz="2000" smtClean="0">
                <a:solidFill>
                  <a:srgbClr val="7F7F7F"/>
                </a:solidFill>
                <a:latin typeface="Times New Roman" pitchFamily="18" charset="0"/>
                <a:cs typeface="Times New Roman" pitchFamily="18" charset="0"/>
              </a:rPr>
              <a:t>传输方式</a:t>
            </a:r>
            <a:endParaRPr lang="en-US" altLang="zh-CN" sz="2000" smtClean="0">
              <a:solidFill>
                <a:srgbClr val="7F7F7F"/>
              </a:solidFill>
              <a:latin typeface="Times New Roman" pitchFamily="18" charset="0"/>
              <a:cs typeface="Times New Roman" pitchFamily="18" charset="0"/>
            </a:endParaRPr>
          </a:p>
          <a:p>
            <a:pPr eaLnBrk="1" hangingPunct="1">
              <a:lnSpc>
                <a:spcPct val="110000"/>
              </a:lnSpc>
              <a:spcBef>
                <a:spcPts val="600"/>
              </a:spcBef>
            </a:pPr>
            <a:r>
              <a:rPr lang="en-US" altLang="zh-CN" sz="2000" smtClean="0">
                <a:solidFill>
                  <a:srgbClr val="7F7F7F"/>
                </a:solidFill>
                <a:latin typeface="Times New Roman" pitchFamily="18" charset="0"/>
                <a:cs typeface="Times New Roman" pitchFamily="18" charset="0"/>
              </a:rPr>
              <a:t>Y</a:t>
            </a:r>
            <a:r>
              <a:rPr lang="zh-CN" altLang="en-US" sz="2000" smtClean="0">
                <a:solidFill>
                  <a:srgbClr val="7F7F7F"/>
                </a:solidFill>
                <a:latin typeface="Times New Roman" pitchFamily="18" charset="0"/>
                <a:cs typeface="Times New Roman" pitchFamily="18" charset="0"/>
              </a:rPr>
              <a:t>表示传输媒体</a:t>
            </a:r>
            <a:endParaRPr lang="en-US" altLang="zh-CN" sz="2000" smtClean="0">
              <a:solidFill>
                <a:srgbClr val="7F7F7F"/>
              </a:solidFill>
              <a:latin typeface="Times New Roman" pitchFamily="18" charset="0"/>
              <a:cs typeface="Times New Roman" pitchFamily="18" charset="0"/>
            </a:endParaRPr>
          </a:p>
          <a:p>
            <a:pPr eaLnBrk="1" hangingPunct="1">
              <a:lnSpc>
                <a:spcPct val="110000"/>
              </a:lnSpc>
              <a:spcBef>
                <a:spcPts val="600"/>
              </a:spcBef>
            </a:pPr>
            <a:r>
              <a:rPr lang="en-US" altLang="zh-CN" sz="2000" smtClean="0">
                <a:solidFill>
                  <a:srgbClr val="1A3868"/>
                </a:solidFill>
                <a:latin typeface="Times New Roman" pitchFamily="18" charset="0"/>
                <a:cs typeface="Times New Roman" pitchFamily="18" charset="0"/>
              </a:rPr>
              <a:t>NAME</a:t>
            </a:r>
            <a:r>
              <a:rPr lang="zh-CN" altLang="en-US" sz="2000" smtClean="0">
                <a:solidFill>
                  <a:srgbClr val="1A3868"/>
                </a:solidFill>
                <a:latin typeface="Times New Roman" pitchFamily="18" charset="0"/>
                <a:cs typeface="Times New Roman" pitchFamily="18" charset="0"/>
              </a:rPr>
              <a:t>表示局域</a:t>
            </a:r>
            <a:endParaRPr lang="en-US" altLang="zh-CN" sz="2000" smtClean="0">
              <a:solidFill>
                <a:srgbClr val="1A3868"/>
              </a:solidFill>
              <a:latin typeface="Times New Roman" pitchFamily="18" charset="0"/>
              <a:cs typeface="Times New Roman" pitchFamily="18" charset="0"/>
            </a:endParaRPr>
          </a:p>
          <a:p>
            <a:pPr eaLnBrk="1" hangingPunct="1">
              <a:lnSpc>
                <a:spcPct val="110000"/>
              </a:lnSpc>
              <a:spcBef>
                <a:spcPts val="600"/>
              </a:spcBef>
              <a:buFontTx/>
              <a:buNone/>
            </a:pPr>
            <a:r>
              <a:rPr lang="en-US" altLang="zh-CN" sz="2000" smtClean="0">
                <a:solidFill>
                  <a:srgbClr val="1A3868"/>
                </a:solidFill>
                <a:latin typeface="Times New Roman" pitchFamily="18" charset="0"/>
                <a:cs typeface="Times New Roman" pitchFamily="18" charset="0"/>
              </a:rPr>
              <a:t>    </a:t>
            </a:r>
            <a:r>
              <a:rPr lang="zh-CN" altLang="en-US" sz="2000" smtClean="0">
                <a:solidFill>
                  <a:srgbClr val="1A3868"/>
                </a:solidFill>
                <a:latin typeface="Times New Roman" pitchFamily="18" charset="0"/>
                <a:cs typeface="Times New Roman" pitchFamily="18" charset="0"/>
              </a:rPr>
              <a:t>网的名称</a:t>
            </a:r>
          </a:p>
        </p:txBody>
      </p:sp>
      <p:sp>
        <p:nvSpPr>
          <p:cNvPr id="5" name="圆角矩形标注 4"/>
          <p:cNvSpPr/>
          <p:nvPr/>
        </p:nvSpPr>
        <p:spPr bwMode="auto">
          <a:xfrm>
            <a:off x="2786050" y="2001040"/>
            <a:ext cx="3357586" cy="2357454"/>
          </a:xfrm>
          <a:prstGeom prst="wedgeRoundRectCallout">
            <a:avLst>
              <a:gd name="adj1" fmla="val -58624"/>
              <a:gd name="adj2" fmla="val 42243"/>
              <a:gd name="adj3" fmla="val 16667"/>
            </a:avLst>
          </a:prstGeom>
          <a:gradFill flip="none" rotWithShape="1">
            <a:gsLst>
              <a:gs pos="0">
                <a:srgbClr val="29667B">
                  <a:shade val="30000"/>
                  <a:satMod val="115000"/>
                </a:srgbClr>
              </a:gs>
              <a:gs pos="50000">
                <a:srgbClr val="29667B">
                  <a:shade val="67500"/>
                  <a:satMod val="115000"/>
                </a:srgbClr>
              </a:gs>
              <a:gs pos="100000">
                <a:srgbClr val="29667B">
                  <a:shade val="100000"/>
                  <a:satMod val="115000"/>
                </a:srgbClr>
              </a:gs>
            </a:gsLst>
            <a:lin ang="13500000" scaled="1"/>
            <a:tileRect/>
          </a:gradFill>
          <a:ln w="9525">
            <a:solidFill>
              <a:schemeClr val="tx1"/>
            </a:solidFill>
            <a:miter lim="800000"/>
            <a:headEnd/>
            <a:tailEnd/>
          </a:ln>
          <a:effectLst>
            <a:innerShdw blurRad="63500" dist="50800" dir="2700000">
              <a:prstClr val="black">
                <a:alpha val="50000"/>
              </a:prstClr>
            </a:innerShdw>
            <a:softEdge rad="31750"/>
          </a:effectLst>
          <a:scene3d>
            <a:camera prst="orthographicFront"/>
            <a:lightRig rig="threePt" dir="t"/>
          </a:scene3d>
          <a:sp3d>
            <a:bevelT prst="relaxedInset"/>
          </a:sp3d>
        </p:spPr>
        <p:txBody>
          <a:bodyPr/>
          <a:lstStyle/>
          <a:p>
            <a:pPr marL="342900" indent="-342900">
              <a:lnSpc>
                <a:spcPct val="110000"/>
              </a:lnSpc>
              <a:spcBef>
                <a:spcPct val="30000"/>
              </a:spcBef>
            </a:pPr>
            <a:r>
              <a:rPr lang="en-US" altLang="zh-CN" sz="1800" u="none">
                <a:solidFill>
                  <a:schemeClr val="bg1"/>
                </a:solidFill>
              </a:rPr>
              <a:t>Ethernet</a:t>
            </a:r>
            <a:r>
              <a:rPr lang="zh-CN" altLang="en-US" sz="1800" u="none">
                <a:solidFill>
                  <a:schemeClr val="bg1"/>
                </a:solidFill>
              </a:rPr>
              <a:t>，以太网</a:t>
            </a:r>
          </a:p>
          <a:p>
            <a:pPr marL="342900" indent="-342900">
              <a:lnSpc>
                <a:spcPct val="110000"/>
              </a:lnSpc>
              <a:spcBef>
                <a:spcPct val="30000"/>
              </a:spcBef>
            </a:pPr>
            <a:r>
              <a:rPr lang="en-US" altLang="zh-CN" sz="1800" u="none">
                <a:solidFill>
                  <a:schemeClr val="bg1"/>
                </a:solidFill>
              </a:rPr>
              <a:t>FastEthernet</a:t>
            </a:r>
            <a:r>
              <a:rPr lang="zh-CN" altLang="en-US" sz="1800" u="none">
                <a:solidFill>
                  <a:schemeClr val="bg1"/>
                </a:solidFill>
              </a:rPr>
              <a:t>，快速以太网</a:t>
            </a:r>
          </a:p>
          <a:p>
            <a:pPr marL="342900" indent="-342900">
              <a:lnSpc>
                <a:spcPct val="110000"/>
              </a:lnSpc>
              <a:spcBef>
                <a:spcPct val="30000"/>
              </a:spcBef>
            </a:pPr>
            <a:r>
              <a:rPr lang="en-US" altLang="zh-CN" sz="1800" u="none">
                <a:solidFill>
                  <a:schemeClr val="bg1"/>
                </a:solidFill>
              </a:rPr>
              <a:t>GigaEhternet</a:t>
            </a:r>
            <a:r>
              <a:rPr lang="zh-CN" altLang="en-US" sz="1800" u="none">
                <a:solidFill>
                  <a:schemeClr val="bg1"/>
                </a:solidFill>
              </a:rPr>
              <a:t>，千兆以太网</a:t>
            </a:r>
          </a:p>
          <a:p>
            <a:pPr marL="342900" indent="-342900">
              <a:lnSpc>
                <a:spcPct val="110000"/>
              </a:lnSpc>
              <a:spcBef>
                <a:spcPct val="30000"/>
              </a:spcBef>
            </a:pPr>
            <a:r>
              <a:rPr lang="zh-CN" altLang="en-US" sz="1800" u="none">
                <a:solidFill>
                  <a:schemeClr val="bg1"/>
                </a:solidFill>
              </a:rPr>
              <a:t>例如：</a:t>
            </a:r>
            <a:r>
              <a:rPr lang="en-US" altLang="zh-CN" sz="1800" u="none">
                <a:solidFill>
                  <a:schemeClr val="bg1"/>
                </a:solidFill>
              </a:rPr>
              <a:t>IEEE  802.3  10Base-T  Ethernet</a:t>
            </a:r>
            <a:r>
              <a:rPr lang="zh-CN" altLang="en-US" sz="1800" u="none">
                <a:solidFill>
                  <a:schemeClr val="bg1"/>
                </a:solidFill>
              </a:rPr>
              <a:t>，通常缩写为</a:t>
            </a:r>
            <a:r>
              <a:rPr lang="en-US" altLang="zh-CN" sz="1800" u="none">
                <a:solidFill>
                  <a:schemeClr val="bg1"/>
                </a:solidFill>
              </a:rPr>
              <a:t>10Base-T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00" name="标题 1"/>
          <p:cNvSpPr>
            <a:spLocks noGrp="1"/>
          </p:cNvSpPr>
          <p:nvPr>
            <p:ph type="title" idx="4294967295"/>
          </p:nvPr>
        </p:nvSpPr>
        <p:spPr>
          <a:xfrm>
            <a:off x="315913" y="628650"/>
            <a:ext cx="5327650" cy="857250"/>
          </a:xfrm>
        </p:spPr>
        <p:txBody>
          <a:bodyPr/>
          <a:lstStyle/>
          <a:p>
            <a:pPr algn="l">
              <a:defRPr/>
            </a:pPr>
            <a:r>
              <a:rPr lang="zh-CN" altLang="en-US" sz="2400" kern="1200" dirty="0" smtClean="0">
                <a:solidFill>
                  <a:srgbClr val="007D7A"/>
                </a:solidFill>
                <a:latin typeface="Times New Roman" pitchFamily="18" charset="0"/>
                <a:cs typeface="Times New Roman" pitchFamily="18" charset="0"/>
              </a:rPr>
              <a:t>二、高速以太网技术的研究与发展</a:t>
            </a:r>
          </a:p>
        </p:txBody>
      </p:sp>
      <p:sp>
        <p:nvSpPr>
          <p:cNvPr id="14950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sp>
        <p:nvSpPr>
          <p:cNvPr id="136204" name="Rectangle 3"/>
          <p:cNvSpPr>
            <a:spLocks noChangeArrowheads="1"/>
          </p:cNvSpPr>
          <p:nvPr/>
        </p:nvSpPr>
        <p:spPr bwMode="auto">
          <a:xfrm>
            <a:off x="357188" y="1409700"/>
            <a:ext cx="6049962" cy="2663825"/>
          </a:xfrm>
          <a:prstGeom prst="rect">
            <a:avLst/>
          </a:prstGeom>
          <a:noFill/>
          <a:ln w="9525">
            <a:noFill/>
            <a:miter lim="800000"/>
            <a:headEnd/>
            <a:tailEnd/>
          </a:ln>
        </p:spPr>
        <p:txBody>
          <a:bodyPr/>
          <a:lstStyle/>
          <a:p>
            <a:pPr marL="179388" indent="-179388" eaLnBrk="0" hangingPunct="0">
              <a:spcBef>
                <a:spcPct val="20000"/>
              </a:spcBef>
              <a:spcAft>
                <a:spcPct val="30000"/>
              </a:spcAft>
            </a:pPr>
            <a:r>
              <a:rPr lang="zh-CN" altLang="en-US" sz="2000" b="0" u="none">
                <a:solidFill>
                  <a:srgbClr val="1A3868"/>
                </a:solidFill>
              </a:rPr>
              <a:t>局域网发展的基本思路</a:t>
            </a:r>
          </a:p>
          <a:p>
            <a:pPr marL="179388" indent="-179388" eaLnBrk="0" hangingPunct="0">
              <a:spcBef>
                <a:spcPct val="20000"/>
              </a:spcBef>
              <a:spcAft>
                <a:spcPct val="20000"/>
              </a:spcAft>
              <a:buFontTx/>
              <a:buChar char="•"/>
            </a:pPr>
            <a:r>
              <a:rPr lang="zh-CN" altLang="en-US" sz="2000" b="0" u="none">
                <a:solidFill>
                  <a:srgbClr val="1A3868"/>
                </a:solidFill>
              </a:rPr>
              <a:t>提高以太网的数据传输速率</a:t>
            </a:r>
          </a:p>
          <a:p>
            <a:pPr marL="536575" lvl="1" indent="-177800" eaLnBrk="0" hangingPunct="0">
              <a:spcAft>
                <a:spcPct val="20000"/>
              </a:spcAft>
              <a:buFontTx/>
              <a:buChar char="–"/>
            </a:pPr>
            <a:r>
              <a:rPr lang="en-US" altLang="zh-CN" sz="2000" b="0" u="none">
                <a:solidFill>
                  <a:srgbClr val="1A3868"/>
                </a:solidFill>
              </a:rPr>
              <a:t>10M→100M→1G →10G →40G →100G</a:t>
            </a:r>
          </a:p>
          <a:p>
            <a:pPr marL="179388" indent="-179388" eaLnBrk="0" hangingPunct="0">
              <a:spcBef>
                <a:spcPct val="20000"/>
              </a:spcBef>
              <a:spcAft>
                <a:spcPct val="20000"/>
              </a:spcAft>
              <a:buFontTx/>
              <a:buChar char="•"/>
            </a:pPr>
            <a:r>
              <a:rPr lang="zh-CN" altLang="en-US" sz="2000" b="0" u="none">
                <a:solidFill>
                  <a:srgbClr val="1A3868"/>
                </a:solidFill>
              </a:rPr>
              <a:t>大型局域网划分为多个子网，改善每个子网性能</a:t>
            </a:r>
          </a:p>
          <a:p>
            <a:pPr marL="536575" lvl="1" indent="-177800" eaLnBrk="0" hangingPunct="0">
              <a:spcBef>
                <a:spcPct val="20000"/>
              </a:spcBef>
              <a:spcAft>
                <a:spcPct val="20000"/>
              </a:spcAft>
              <a:buFontTx/>
              <a:buChar char="–"/>
            </a:pPr>
            <a:r>
              <a:rPr lang="zh-CN" altLang="en-US" sz="2000" b="0" u="none">
                <a:solidFill>
                  <a:srgbClr val="1A3868"/>
                </a:solidFill>
              </a:rPr>
              <a:t>用网桥或者路由器互联</a:t>
            </a:r>
          </a:p>
          <a:p>
            <a:pPr marL="179388" indent="-179388" eaLnBrk="0" hangingPunct="0">
              <a:spcBef>
                <a:spcPct val="20000"/>
              </a:spcBef>
              <a:spcAft>
                <a:spcPct val="20000"/>
              </a:spcAft>
              <a:buFontTx/>
              <a:buChar char="•"/>
            </a:pPr>
            <a:r>
              <a:rPr lang="zh-CN" altLang="en-US" sz="2000" b="0" u="none">
                <a:solidFill>
                  <a:srgbClr val="1A3868"/>
                </a:solidFill>
              </a:rPr>
              <a:t>交换式局域网  </a:t>
            </a:r>
            <a:r>
              <a:rPr lang="en-US" altLang="zh-CN" sz="2000" b="0" u="none">
                <a:solidFill>
                  <a:srgbClr val="1A3868"/>
                </a:solidFill>
              </a:rPr>
              <a:t>vs. </a:t>
            </a:r>
            <a:r>
              <a:rPr lang="zh-CN" altLang="en-US" sz="2000" b="0" u="none">
                <a:solidFill>
                  <a:srgbClr val="1A3868"/>
                </a:solidFill>
              </a:rPr>
              <a:t>共享式局域网</a:t>
            </a:r>
          </a:p>
        </p:txBody>
      </p:sp>
      <p:sp>
        <p:nvSpPr>
          <p:cNvPr id="173059" name="Rectangle 3"/>
          <p:cNvSpPr>
            <a:spLocks noChangeArrowheads="1"/>
          </p:cNvSpPr>
          <p:nvPr/>
        </p:nvSpPr>
        <p:spPr bwMode="auto">
          <a:xfrm>
            <a:off x="539750" y="4066397"/>
            <a:ext cx="5327650" cy="792163"/>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a:ln w="9525">
            <a:noFill/>
            <a:miter lim="800000"/>
            <a:headEnd/>
            <a:tailEnd/>
          </a:ln>
          <a:scene3d>
            <a:camera prst="orthographicFront"/>
            <a:lightRig rig="threePt" dir="t"/>
          </a:scene3d>
          <a:sp3d>
            <a:bevelT prst="slope"/>
          </a:sp3d>
        </p:spPr>
        <p:txBody>
          <a:bodyPr/>
          <a:lstStyle/>
          <a:p>
            <a:pPr marL="746125" indent="-746125">
              <a:lnSpc>
                <a:spcPct val="120000"/>
              </a:lnSpc>
              <a:spcBef>
                <a:spcPct val="20000"/>
              </a:spcBef>
              <a:spcAft>
                <a:spcPct val="20000"/>
              </a:spcAft>
              <a:defRPr/>
            </a:pPr>
            <a:r>
              <a:rPr lang="zh-CN" altLang="en-US" sz="2000" b="0" u="none" dirty="0">
                <a:solidFill>
                  <a:schemeClr val="bg1"/>
                </a:solidFill>
                <a:latin typeface="微软雅黑" pitchFamily="34" charset="-122"/>
              </a:rPr>
              <a:t>原则：兼容传统协议，提高传输速率与性能，扩大覆盖范围。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6204">
                                            <p:txEl>
                                              <p:pRg st="1" end="1"/>
                                            </p:txEl>
                                          </p:spTgt>
                                        </p:tgtEl>
                                        <p:attrNameLst>
                                          <p:attrName>style.visibility</p:attrName>
                                        </p:attrNameLst>
                                      </p:cBhvr>
                                      <p:to>
                                        <p:strVal val="visible"/>
                                      </p:to>
                                    </p:set>
                                    <p:animEffect transition="in" filter="blinds(horizontal)">
                                      <p:cBhvr>
                                        <p:cTn id="7" dur="500"/>
                                        <p:tgtEl>
                                          <p:spTgt spid="13620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6204">
                                            <p:txEl>
                                              <p:pRg st="2" end="2"/>
                                            </p:txEl>
                                          </p:spTgt>
                                        </p:tgtEl>
                                        <p:attrNameLst>
                                          <p:attrName>style.visibility</p:attrName>
                                        </p:attrNameLst>
                                      </p:cBhvr>
                                      <p:to>
                                        <p:strVal val="visible"/>
                                      </p:to>
                                    </p:set>
                                    <p:animEffect transition="in" filter="blinds(horizontal)">
                                      <p:cBhvr>
                                        <p:cTn id="10" dur="500"/>
                                        <p:tgtEl>
                                          <p:spTgt spid="13620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6204">
                                            <p:txEl>
                                              <p:pRg st="3" end="3"/>
                                            </p:txEl>
                                          </p:spTgt>
                                        </p:tgtEl>
                                        <p:attrNameLst>
                                          <p:attrName>style.visibility</p:attrName>
                                        </p:attrNameLst>
                                      </p:cBhvr>
                                      <p:to>
                                        <p:strVal val="visible"/>
                                      </p:to>
                                    </p:set>
                                    <p:animEffect transition="in" filter="blinds(horizontal)">
                                      <p:cBhvr>
                                        <p:cTn id="15" dur="500"/>
                                        <p:tgtEl>
                                          <p:spTgt spid="136204">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36204">
                                            <p:txEl>
                                              <p:pRg st="4" end="4"/>
                                            </p:txEl>
                                          </p:spTgt>
                                        </p:tgtEl>
                                        <p:attrNameLst>
                                          <p:attrName>style.visibility</p:attrName>
                                        </p:attrNameLst>
                                      </p:cBhvr>
                                      <p:to>
                                        <p:strVal val="visible"/>
                                      </p:to>
                                    </p:set>
                                    <p:animEffect transition="in" filter="blinds(horizontal)">
                                      <p:cBhvr>
                                        <p:cTn id="18" dur="500"/>
                                        <p:tgtEl>
                                          <p:spTgt spid="13620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36204">
                                            <p:txEl>
                                              <p:pRg st="5" end="5"/>
                                            </p:txEl>
                                          </p:spTgt>
                                        </p:tgtEl>
                                        <p:attrNameLst>
                                          <p:attrName>style.visibility</p:attrName>
                                        </p:attrNameLst>
                                      </p:cBhvr>
                                      <p:to>
                                        <p:strVal val="visible"/>
                                      </p:to>
                                    </p:set>
                                    <p:animEffect transition="in" filter="blinds(horizontal)">
                                      <p:cBhvr>
                                        <p:cTn id="23" dur="500"/>
                                        <p:tgtEl>
                                          <p:spTgt spid="13620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73059"/>
                                        </p:tgtEl>
                                        <p:attrNameLst>
                                          <p:attrName>style.visibility</p:attrName>
                                        </p:attrNameLst>
                                      </p:cBhvr>
                                      <p:to>
                                        <p:strVal val="visible"/>
                                      </p:to>
                                    </p:set>
                                    <p:animEffect transition="in" filter="box(in)">
                                      <p:cBhvr>
                                        <p:cTn id="28" dur="500"/>
                                        <p:tgtEl>
                                          <p:spTgt spid="173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标题 1"/>
          <p:cNvSpPr>
            <a:spLocks noGrp="1"/>
          </p:cNvSpPr>
          <p:nvPr>
            <p:ph type="title" idx="4294967295"/>
          </p:nvPr>
        </p:nvSpPr>
        <p:spPr>
          <a:xfrm>
            <a:off x="250825" y="706438"/>
            <a:ext cx="8029575" cy="857250"/>
          </a:xfrm>
        </p:spPr>
        <p:txBody>
          <a:bodyPr/>
          <a:lstStyle/>
          <a:p>
            <a:pPr algn="l">
              <a:defRPr/>
            </a:pPr>
            <a:r>
              <a:rPr lang="zh-CN" altLang="en-US" sz="2400" kern="1200" dirty="0" smtClean="0">
                <a:solidFill>
                  <a:srgbClr val="007D7A"/>
                </a:solidFill>
                <a:latin typeface="Times New Roman" pitchFamily="18" charset="0"/>
                <a:cs typeface="Times New Roman" pitchFamily="18" charset="0"/>
              </a:rPr>
              <a:t>三、无线局域网技术研究与发展</a:t>
            </a:r>
          </a:p>
        </p:txBody>
      </p:sp>
      <p:sp>
        <p:nvSpPr>
          <p:cNvPr id="141315" name="内容占位符 2"/>
          <p:cNvSpPr>
            <a:spLocks noGrp="1"/>
          </p:cNvSpPr>
          <p:nvPr>
            <p:ph idx="4294967295"/>
          </p:nvPr>
        </p:nvSpPr>
        <p:spPr>
          <a:xfrm>
            <a:off x="349250" y="1503363"/>
            <a:ext cx="5151438" cy="2570162"/>
          </a:xfrm>
        </p:spPr>
        <p:txBody>
          <a:bodyPr/>
          <a:lstStyle/>
          <a:p>
            <a:pPr>
              <a:lnSpc>
                <a:spcPct val="120000"/>
              </a:lnSpc>
              <a:spcAft>
                <a:spcPct val="20000"/>
              </a:spcAft>
              <a:buFontTx/>
              <a:buNone/>
              <a:defRPr/>
            </a:pPr>
            <a:r>
              <a:rPr lang="zh-CN" altLang="en-US" sz="2000" kern="1200" dirty="0" smtClean="0">
                <a:solidFill>
                  <a:srgbClr val="1A3868"/>
                </a:solidFill>
                <a:latin typeface="Times New Roman" pitchFamily="18" charset="0"/>
                <a:cs typeface="Times New Roman" pitchFamily="18" charset="0"/>
              </a:rPr>
              <a:t>无线局域网的应用领域：</a:t>
            </a:r>
          </a:p>
          <a:p>
            <a:pPr marL="268288" indent="-268288">
              <a:lnSpc>
                <a:spcPct val="120000"/>
              </a:lnSpc>
              <a:spcAft>
                <a:spcPct val="20000"/>
              </a:spcAft>
              <a:defRPr/>
            </a:pPr>
            <a:r>
              <a:rPr lang="zh-CN" altLang="en-US" sz="2000" kern="1200" dirty="0" smtClean="0">
                <a:solidFill>
                  <a:srgbClr val="1A3868"/>
                </a:solidFill>
                <a:latin typeface="Times New Roman" pitchFamily="18" charset="0"/>
                <a:cs typeface="Times New Roman" pitchFamily="18" charset="0"/>
              </a:rPr>
              <a:t>作为传统局域网的扩充</a:t>
            </a:r>
          </a:p>
          <a:p>
            <a:pPr marL="268288" indent="-268288">
              <a:lnSpc>
                <a:spcPct val="120000"/>
              </a:lnSpc>
              <a:spcAft>
                <a:spcPct val="20000"/>
              </a:spcAft>
              <a:defRPr/>
            </a:pPr>
            <a:r>
              <a:rPr lang="zh-CN" altLang="en-US" sz="2000" kern="1200" dirty="0" smtClean="0">
                <a:solidFill>
                  <a:srgbClr val="1A3868"/>
                </a:solidFill>
                <a:latin typeface="Times New Roman" pitchFamily="18" charset="0"/>
                <a:cs typeface="Times New Roman" pitchFamily="18" charset="0"/>
              </a:rPr>
              <a:t>用于建筑物之间的互连</a:t>
            </a:r>
          </a:p>
          <a:p>
            <a:pPr marL="268288" indent="-268288">
              <a:lnSpc>
                <a:spcPct val="120000"/>
              </a:lnSpc>
              <a:spcAft>
                <a:spcPct val="20000"/>
              </a:spcAft>
              <a:defRPr/>
            </a:pPr>
            <a:r>
              <a:rPr lang="zh-CN" altLang="en-US" sz="2000" kern="1200" dirty="0" smtClean="0">
                <a:solidFill>
                  <a:srgbClr val="1A3868"/>
                </a:solidFill>
                <a:latin typeface="Times New Roman" pitchFamily="18" charset="0"/>
                <a:cs typeface="Times New Roman" pitchFamily="18" charset="0"/>
              </a:rPr>
              <a:t>用于移动结点的漫游访问</a:t>
            </a:r>
          </a:p>
          <a:p>
            <a:pPr marL="268288" indent="-268288">
              <a:lnSpc>
                <a:spcPct val="120000"/>
              </a:lnSpc>
              <a:spcAft>
                <a:spcPct val="20000"/>
              </a:spcAft>
              <a:defRPr/>
            </a:pPr>
            <a:r>
              <a:rPr lang="zh-CN" altLang="en-US" sz="2000" kern="1200" dirty="0" smtClean="0">
                <a:solidFill>
                  <a:srgbClr val="1A3868"/>
                </a:solidFill>
                <a:latin typeface="Times New Roman" pitchFamily="18" charset="0"/>
                <a:cs typeface="Times New Roman" pitchFamily="18" charset="0"/>
              </a:rPr>
              <a:t>用于构建特殊的移动网络</a:t>
            </a:r>
          </a:p>
        </p:txBody>
      </p:sp>
      <p:sp>
        <p:nvSpPr>
          <p:cNvPr id="4" name="矩形 3"/>
          <p:cNvSpPr/>
          <p:nvPr/>
        </p:nvSpPr>
        <p:spPr bwMode="auto">
          <a:xfrm>
            <a:off x="3643306" y="2572544"/>
            <a:ext cx="1928826" cy="500066"/>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0800000" scaled="1"/>
            <a:tileRect/>
          </a:gradFill>
          <a:ln w="9525">
            <a:noFill/>
            <a:miter lim="800000"/>
            <a:headEnd/>
            <a:tailEnd/>
          </a:ln>
          <a:scene3d>
            <a:camera prst="orthographicFront"/>
            <a:lightRig rig="threePt" dir="t"/>
          </a:scene3d>
          <a:sp3d>
            <a:bevelT prst="slope"/>
          </a:sp3d>
        </p:spPr>
        <p:txBody>
          <a:bodyPr/>
          <a:lstStyle/>
          <a:p>
            <a:pPr marL="746125" indent="-746125">
              <a:lnSpc>
                <a:spcPct val="120000"/>
              </a:lnSpc>
              <a:spcBef>
                <a:spcPct val="20000"/>
              </a:spcBef>
              <a:spcAft>
                <a:spcPct val="20000"/>
              </a:spcAft>
              <a:defRPr/>
            </a:pPr>
            <a:r>
              <a:rPr lang="en-US" altLang="zh-CN" sz="2000" b="0" u="none" dirty="0">
                <a:solidFill>
                  <a:schemeClr val="bg1"/>
                </a:solidFill>
                <a:latin typeface="微软雅黑" pitchFamily="34" charset="-122"/>
              </a:rPr>
              <a:t>802.11</a:t>
            </a:r>
            <a:r>
              <a:rPr lang="zh-CN" altLang="en-US" sz="2000" b="0" u="none" dirty="0">
                <a:solidFill>
                  <a:schemeClr val="bg1"/>
                </a:solidFill>
                <a:latin typeface="微软雅黑" pitchFamily="34" charset="-122"/>
              </a:rPr>
              <a:t>工作组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标题 1"/>
          <p:cNvSpPr>
            <a:spLocks noGrp="1"/>
          </p:cNvSpPr>
          <p:nvPr>
            <p:ph type="title" idx="4294967295"/>
          </p:nvPr>
        </p:nvSpPr>
        <p:spPr>
          <a:xfrm>
            <a:off x="250825" y="801688"/>
            <a:ext cx="3035300" cy="474662"/>
          </a:xfrm>
        </p:spPr>
        <p:txBody>
          <a:bodyPr/>
          <a:lstStyle/>
          <a:p>
            <a:pPr algn="l">
              <a:defRPr/>
            </a:pPr>
            <a:r>
              <a:rPr lang="zh-CN" altLang="en-US" sz="2400" kern="1200" dirty="0" smtClean="0">
                <a:solidFill>
                  <a:srgbClr val="007D7A"/>
                </a:solidFill>
                <a:latin typeface="Times New Roman" pitchFamily="18" charset="0"/>
                <a:cs typeface="Times New Roman" pitchFamily="18" charset="0"/>
              </a:rPr>
              <a:t>无线局域网的分类</a:t>
            </a:r>
          </a:p>
        </p:txBody>
      </p:sp>
      <p:graphicFrame>
        <p:nvGraphicFramePr>
          <p:cNvPr id="9" name="图示 8"/>
          <p:cNvGraphicFramePr/>
          <p:nvPr/>
        </p:nvGraphicFramePr>
        <p:xfrm>
          <a:off x="428596" y="1072346"/>
          <a:ext cx="5643602" cy="3714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标题 1"/>
          <p:cNvSpPr>
            <a:spLocks noGrp="1"/>
          </p:cNvSpPr>
          <p:nvPr>
            <p:ph type="title" idx="4294967295"/>
          </p:nvPr>
        </p:nvSpPr>
        <p:spPr>
          <a:xfrm>
            <a:off x="357188" y="539750"/>
            <a:ext cx="8029575" cy="1096963"/>
          </a:xfrm>
        </p:spPr>
        <p:txBody>
          <a:bodyPr/>
          <a:lstStyle/>
          <a:p>
            <a:pPr algn="l">
              <a:defRPr/>
            </a:pPr>
            <a:r>
              <a:rPr lang="zh-CN" altLang="en-US" sz="2400" kern="1200" dirty="0" smtClean="0">
                <a:solidFill>
                  <a:srgbClr val="007D7A"/>
                </a:solidFill>
                <a:latin typeface="Times New Roman" pitchFamily="18" charset="0"/>
                <a:cs typeface="Times New Roman" pitchFamily="18" charset="0"/>
              </a:rPr>
              <a:t>无线个人区域网</a:t>
            </a:r>
          </a:p>
        </p:txBody>
      </p:sp>
      <p:sp>
        <p:nvSpPr>
          <p:cNvPr id="144387" name="内容占位符 2"/>
          <p:cNvSpPr>
            <a:spLocks noGrp="1"/>
          </p:cNvSpPr>
          <p:nvPr>
            <p:ph idx="4294967295"/>
          </p:nvPr>
        </p:nvSpPr>
        <p:spPr>
          <a:xfrm>
            <a:off x="381000" y="1428750"/>
            <a:ext cx="5619750" cy="3073400"/>
          </a:xfrm>
        </p:spPr>
        <p:txBody>
          <a:bodyPr/>
          <a:lstStyle/>
          <a:p>
            <a:pPr marL="268288" indent="-268288">
              <a:defRPr/>
            </a:pPr>
            <a:r>
              <a:rPr lang="zh-CN" altLang="en-US" sz="2000" kern="1200" dirty="0">
                <a:solidFill>
                  <a:srgbClr val="1A3868"/>
                </a:solidFill>
                <a:latin typeface="Times New Roman" pitchFamily="18" charset="0"/>
                <a:cs typeface="Times New Roman" pitchFamily="18" charset="0"/>
              </a:rPr>
              <a:t>几米范围内的个人操作空间设备联网的</a:t>
            </a:r>
            <a:r>
              <a:rPr lang="zh-CN" altLang="en-US" sz="2000" kern="1200" dirty="0" smtClean="0">
                <a:solidFill>
                  <a:srgbClr val="1A3868"/>
                </a:solidFill>
                <a:latin typeface="Times New Roman" pitchFamily="18" charset="0"/>
                <a:cs typeface="Times New Roman" pitchFamily="18" charset="0"/>
              </a:rPr>
              <a:t>需求</a:t>
            </a:r>
            <a:r>
              <a:rPr lang="en-US" altLang="zh-CN" sz="2000" kern="1200" dirty="0" smtClean="0">
                <a:solidFill>
                  <a:srgbClr val="1A3868"/>
                </a:solidFill>
                <a:latin typeface="Times New Roman" pitchFamily="18" charset="0"/>
                <a:cs typeface="Times New Roman" pitchFamily="18" charset="0"/>
              </a:rPr>
              <a:t>:</a:t>
            </a:r>
            <a:endParaRPr lang="en-US" altLang="zh-CN" sz="2000" kern="1200" dirty="0">
              <a:solidFill>
                <a:srgbClr val="1A3868"/>
              </a:solidFill>
              <a:latin typeface="Times New Roman" pitchFamily="18" charset="0"/>
              <a:cs typeface="Times New Roman" pitchFamily="18" charset="0"/>
            </a:endParaRPr>
          </a:p>
          <a:p>
            <a:pPr lvl="1">
              <a:defRPr/>
            </a:pPr>
            <a:r>
              <a:rPr lang="zh-CN" altLang="en-US" kern="1200" dirty="0">
                <a:solidFill>
                  <a:srgbClr val="1A3868"/>
                </a:solidFill>
                <a:latin typeface="Times New Roman" pitchFamily="18" charset="0"/>
                <a:cs typeface="Times New Roman" pitchFamily="18" charset="0"/>
              </a:rPr>
              <a:t>个人区域</a:t>
            </a:r>
            <a:r>
              <a:rPr lang="zh-CN" altLang="en-US" kern="1200" dirty="0" smtClean="0">
                <a:solidFill>
                  <a:srgbClr val="1A3868"/>
                </a:solidFill>
                <a:latin typeface="Times New Roman" pitchFamily="18" charset="0"/>
                <a:cs typeface="Times New Roman" pitchFamily="18" charset="0"/>
              </a:rPr>
              <a:t>网（</a:t>
            </a:r>
            <a:r>
              <a:rPr lang="en-US" altLang="zh-CN" kern="1200" dirty="0" smtClean="0">
                <a:solidFill>
                  <a:srgbClr val="1A3868"/>
                </a:solidFill>
                <a:latin typeface="Times New Roman" pitchFamily="18" charset="0"/>
                <a:cs typeface="Times New Roman" pitchFamily="18" charset="0"/>
              </a:rPr>
              <a:t>personal area network, PAN</a:t>
            </a:r>
            <a:r>
              <a:rPr lang="zh-CN" altLang="en-US" kern="1200" dirty="0" smtClean="0">
                <a:solidFill>
                  <a:srgbClr val="1A3868"/>
                </a:solidFill>
                <a:latin typeface="Times New Roman" pitchFamily="18" charset="0"/>
                <a:cs typeface="Times New Roman" pitchFamily="18" charset="0"/>
              </a:rPr>
              <a:t>）</a:t>
            </a:r>
            <a:endParaRPr lang="en-US" altLang="zh-CN" kern="1200" dirty="0" smtClean="0">
              <a:solidFill>
                <a:srgbClr val="1A3868"/>
              </a:solidFill>
              <a:latin typeface="Times New Roman" pitchFamily="18" charset="0"/>
              <a:cs typeface="Times New Roman" pitchFamily="18" charset="0"/>
            </a:endParaRPr>
          </a:p>
          <a:p>
            <a:pPr lvl="1">
              <a:defRPr/>
            </a:pPr>
            <a:r>
              <a:rPr lang="zh-CN" altLang="en-US" kern="1200" dirty="0" smtClean="0">
                <a:solidFill>
                  <a:srgbClr val="1A3868"/>
                </a:solidFill>
                <a:latin typeface="Times New Roman" pitchFamily="18" charset="0"/>
                <a:cs typeface="Times New Roman" pitchFamily="18" charset="0"/>
              </a:rPr>
              <a:t>无线</a:t>
            </a:r>
            <a:r>
              <a:rPr lang="zh-CN" altLang="en-US" kern="1200" dirty="0">
                <a:solidFill>
                  <a:srgbClr val="1A3868"/>
                </a:solidFill>
                <a:latin typeface="Times New Roman" pitchFamily="18" charset="0"/>
                <a:cs typeface="Times New Roman" pitchFamily="18" charset="0"/>
              </a:rPr>
              <a:t>个人区域网</a:t>
            </a:r>
            <a:r>
              <a:rPr lang="zh-CN" altLang="en-US" kern="1200" dirty="0" smtClean="0">
                <a:solidFill>
                  <a:srgbClr val="1A3868"/>
                </a:solidFill>
                <a:latin typeface="Times New Roman" pitchFamily="18" charset="0"/>
                <a:cs typeface="Times New Roman" pitchFamily="18" charset="0"/>
              </a:rPr>
              <a:t>（</a:t>
            </a:r>
            <a:r>
              <a:rPr lang="en-US" altLang="zh-CN" kern="1200" dirty="0" smtClean="0">
                <a:solidFill>
                  <a:srgbClr val="1A3868"/>
                </a:solidFill>
                <a:latin typeface="Times New Roman" pitchFamily="18" charset="0"/>
                <a:cs typeface="Times New Roman" pitchFamily="18" charset="0"/>
              </a:rPr>
              <a:t>wireless PAN, WPAN</a:t>
            </a:r>
            <a:r>
              <a:rPr lang="zh-CN" altLang="en-US" kern="1200" dirty="0" smtClean="0">
                <a:solidFill>
                  <a:srgbClr val="1A3868"/>
                </a:solidFill>
                <a:latin typeface="Times New Roman" pitchFamily="18" charset="0"/>
                <a:cs typeface="Times New Roman" pitchFamily="18" charset="0"/>
              </a:rPr>
              <a:t>）</a:t>
            </a:r>
            <a:endParaRPr lang="en-US" altLang="zh-CN" kern="1200" dirty="0" smtClean="0">
              <a:solidFill>
                <a:srgbClr val="1A3868"/>
              </a:solidFill>
              <a:latin typeface="Times New Roman" pitchFamily="18" charset="0"/>
              <a:cs typeface="Times New Roman" pitchFamily="18" charset="0"/>
            </a:endParaRPr>
          </a:p>
          <a:p>
            <a:pPr lvl="1">
              <a:defRPr/>
            </a:pPr>
            <a:r>
              <a:rPr lang="en-US" altLang="zh-CN" kern="1200" dirty="0" smtClean="0">
                <a:solidFill>
                  <a:srgbClr val="1A3868"/>
                </a:solidFill>
                <a:latin typeface="Times New Roman" pitchFamily="18" charset="0"/>
                <a:cs typeface="Times New Roman" pitchFamily="18" charset="0"/>
              </a:rPr>
              <a:t>IEEE802.15 </a:t>
            </a:r>
            <a:r>
              <a:rPr lang="zh-CN" altLang="en-US" kern="1200" dirty="0" smtClean="0">
                <a:solidFill>
                  <a:srgbClr val="1A3868"/>
                </a:solidFill>
                <a:latin typeface="Times New Roman" pitchFamily="18" charset="0"/>
                <a:cs typeface="Times New Roman" pitchFamily="18" charset="0"/>
              </a:rPr>
              <a:t>工作组</a:t>
            </a:r>
            <a:endParaRPr lang="en-US" altLang="zh-CN" kern="1200" dirty="0" smtClean="0">
              <a:solidFill>
                <a:srgbClr val="1A3868"/>
              </a:solidFill>
              <a:latin typeface="Times New Roman" pitchFamily="18" charset="0"/>
              <a:cs typeface="Times New Roman" pitchFamily="18" charset="0"/>
            </a:endParaRPr>
          </a:p>
          <a:p>
            <a:pPr marL="268288" indent="-268288">
              <a:defRPr/>
            </a:pPr>
            <a:r>
              <a:rPr lang="en-US" altLang="zh-CN" sz="2000" kern="1200" dirty="0" smtClean="0">
                <a:solidFill>
                  <a:srgbClr val="1A3868"/>
                </a:solidFill>
                <a:latin typeface="Times New Roman" pitchFamily="18" charset="0"/>
                <a:cs typeface="Times New Roman" pitchFamily="18" charset="0"/>
              </a:rPr>
              <a:t>2003</a:t>
            </a:r>
            <a:r>
              <a:rPr lang="zh-CN" altLang="en-US" sz="2000" kern="1200" dirty="0" smtClean="0">
                <a:solidFill>
                  <a:srgbClr val="1A3868"/>
                </a:solidFill>
                <a:latin typeface="Times New Roman" pitchFamily="18" charset="0"/>
                <a:cs typeface="Times New Roman" pitchFamily="18" charset="0"/>
              </a:rPr>
              <a:t>年，</a:t>
            </a:r>
            <a:r>
              <a:rPr lang="en-US" altLang="zh-CN" sz="2000" kern="1200" dirty="0" smtClean="0">
                <a:solidFill>
                  <a:srgbClr val="1A3868"/>
                </a:solidFill>
                <a:latin typeface="Times New Roman" pitchFamily="18" charset="0"/>
                <a:cs typeface="Times New Roman" pitchFamily="18" charset="0"/>
              </a:rPr>
              <a:t>IEEE</a:t>
            </a:r>
            <a:r>
              <a:rPr lang="zh-CN" altLang="en-US" sz="2000" kern="1200" dirty="0" smtClean="0">
                <a:solidFill>
                  <a:srgbClr val="1A3868"/>
                </a:solidFill>
                <a:latin typeface="Times New Roman" pitchFamily="18" charset="0"/>
                <a:cs typeface="Times New Roman" pitchFamily="18" charset="0"/>
              </a:rPr>
              <a:t>批准“低速无线个人区域网 </a:t>
            </a:r>
            <a:r>
              <a:rPr lang="en-US" altLang="zh-CN" sz="2000" kern="1200" dirty="0" smtClean="0">
                <a:solidFill>
                  <a:srgbClr val="1A3868"/>
                </a:solidFill>
                <a:latin typeface="Times New Roman" pitchFamily="18" charset="0"/>
                <a:cs typeface="Times New Roman" pitchFamily="18" charset="0"/>
              </a:rPr>
              <a:t>LR-WPAN</a:t>
            </a:r>
            <a:r>
              <a:rPr lang="zh-CN" altLang="en-US" sz="2000" kern="1200" dirty="0" smtClean="0">
                <a:solidFill>
                  <a:srgbClr val="1A3868"/>
                </a:solidFill>
                <a:latin typeface="Times New Roman" pitchFamily="18" charset="0"/>
                <a:cs typeface="Times New Roman" pitchFamily="18" charset="0"/>
              </a:rPr>
              <a:t>”标准</a:t>
            </a:r>
            <a:r>
              <a:rPr lang="en-US" altLang="zh-CN" sz="2000" kern="1200" dirty="0" smtClean="0">
                <a:solidFill>
                  <a:srgbClr val="1A3868"/>
                </a:solidFill>
                <a:latin typeface="Times New Roman" pitchFamily="18" charset="0"/>
                <a:cs typeface="Times New Roman" pitchFamily="18" charset="0"/>
              </a:rPr>
              <a:t>—IEEE802.15.4</a:t>
            </a:r>
            <a:r>
              <a:rPr lang="zh-CN" altLang="en-US" sz="2000" kern="1200" dirty="0" smtClean="0">
                <a:solidFill>
                  <a:srgbClr val="1A3868"/>
                </a:solidFill>
                <a:latin typeface="Times New Roman" pitchFamily="18" charset="0"/>
                <a:cs typeface="Times New Roman" pitchFamily="18" charset="0"/>
              </a:rPr>
              <a:t>，为近距离范围内不同设备之间低速互连提供统一标准。</a:t>
            </a:r>
            <a:endParaRPr lang="en-US" altLang="zh-CN" sz="2000" kern="1200" dirty="0" smtClean="0">
              <a:solidFill>
                <a:srgbClr val="1A3868"/>
              </a:solidFill>
              <a:latin typeface="Times New Roman" pitchFamily="18" charset="0"/>
              <a:cs typeface="Times New Roman" pitchFamily="18" charset="0"/>
            </a:endParaRPr>
          </a:p>
          <a:p>
            <a:pPr>
              <a:defRPr/>
            </a:pPr>
            <a:endParaRPr lang="zh-CN" altLang="en-US" sz="2000" b="1" dirty="0" smtClean="0">
              <a:solidFill>
                <a:srgbClr val="2D2DB9"/>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44387">
                                            <p:txEl>
                                              <p:pRg st="4" end="4"/>
                                            </p:txEl>
                                          </p:spTgt>
                                        </p:tgtEl>
                                        <p:attrNameLst>
                                          <p:attrName>style.visibility</p:attrName>
                                        </p:attrNameLst>
                                      </p:cBhvr>
                                      <p:to>
                                        <p:strVal val="visible"/>
                                      </p:to>
                                    </p:set>
                                    <p:animEffect transition="in" filter="blinds(horizontal)">
                                      <p:cBhvr>
                                        <p:cTn id="19" dur="500"/>
                                        <p:tgtEl>
                                          <p:spTgt spid="144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标题 1"/>
          <p:cNvSpPr>
            <a:spLocks noGrp="1"/>
          </p:cNvSpPr>
          <p:nvPr>
            <p:ph type="title" idx="4294967295"/>
          </p:nvPr>
        </p:nvSpPr>
        <p:spPr>
          <a:xfrm>
            <a:off x="395288" y="698500"/>
            <a:ext cx="8029575" cy="722313"/>
          </a:xfrm>
        </p:spPr>
        <p:txBody>
          <a:bodyPr/>
          <a:lstStyle/>
          <a:p>
            <a:pPr algn="l">
              <a:defRPr/>
            </a:pPr>
            <a:r>
              <a:rPr lang="zh-CN" altLang="en-US" sz="2400" kern="1200" dirty="0" smtClean="0">
                <a:solidFill>
                  <a:srgbClr val="007D7A"/>
                </a:solidFill>
                <a:latin typeface="Times New Roman" pitchFamily="18" charset="0"/>
                <a:cs typeface="Times New Roman" pitchFamily="18" charset="0"/>
              </a:rPr>
              <a:t>蓝牙技术的研究与发展</a:t>
            </a:r>
          </a:p>
        </p:txBody>
      </p:sp>
      <p:sp>
        <p:nvSpPr>
          <p:cNvPr id="143363" name="内容占位符 2"/>
          <p:cNvSpPr>
            <a:spLocks noGrp="1"/>
          </p:cNvSpPr>
          <p:nvPr>
            <p:ph idx="4294967295"/>
          </p:nvPr>
        </p:nvSpPr>
        <p:spPr>
          <a:xfrm>
            <a:off x="357188" y="1357313"/>
            <a:ext cx="5407025" cy="3313112"/>
          </a:xfrm>
        </p:spPr>
        <p:txBody>
          <a:bodyPr/>
          <a:lstStyle/>
          <a:p>
            <a:pPr marL="177800" indent="-177800">
              <a:tabLst>
                <a:tab pos="177800" algn="l"/>
              </a:tabLst>
              <a:defRPr/>
            </a:pPr>
            <a:r>
              <a:rPr lang="zh-CN" altLang="en-US" sz="2000" kern="1200" dirty="0">
                <a:solidFill>
                  <a:srgbClr val="1A3868"/>
                </a:solidFill>
                <a:latin typeface="Times New Roman" pitchFamily="18" charset="0"/>
                <a:cs typeface="Times New Roman" pitchFamily="18" charset="0"/>
              </a:rPr>
              <a:t>蓝牙（</a:t>
            </a:r>
            <a:r>
              <a:rPr lang="en-US" altLang="zh-CN" sz="2000" kern="1200" dirty="0">
                <a:solidFill>
                  <a:srgbClr val="1A3868"/>
                </a:solidFill>
                <a:latin typeface="Times New Roman" pitchFamily="18" charset="0"/>
                <a:cs typeface="Times New Roman" pitchFamily="18" charset="0"/>
              </a:rPr>
              <a:t>Bluetooth</a:t>
            </a:r>
            <a:r>
              <a:rPr lang="zh-CN" altLang="en-US" sz="2000" kern="1200" dirty="0">
                <a:solidFill>
                  <a:srgbClr val="1A3868"/>
                </a:solidFill>
                <a:latin typeface="Times New Roman" pitchFamily="18" charset="0"/>
                <a:cs typeface="Times New Roman" pitchFamily="18" charset="0"/>
              </a:rPr>
              <a:t>）：一个用于将计算机与通信设备、附加部件和外部设备，通过短距离的、低功耗的、低成本的无线信道连接的无线标准。</a:t>
            </a:r>
            <a:endParaRPr lang="en-US" altLang="zh-CN" sz="2000" kern="1200" dirty="0">
              <a:solidFill>
                <a:srgbClr val="1A3868"/>
              </a:solidFill>
              <a:latin typeface="Times New Roman" pitchFamily="18" charset="0"/>
              <a:cs typeface="Times New Roman" pitchFamily="18" charset="0"/>
            </a:endParaRPr>
          </a:p>
          <a:p>
            <a:pPr marL="177800" indent="-177800">
              <a:tabLst>
                <a:tab pos="177800" algn="l"/>
              </a:tabLst>
              <a:defRPr/>
            </a:pPr>
            <a:r>
              <a:rPr lang="en-US" altLang="zh-CN" sz="2000" kern="1200" dirty="0">
                <a:solidFill>
                  <a:srgbClr val="1A3868"/>
                </a:solidFill>
                <a:latin typeface="Times New Roman" pitchFamily="18" charset="0"/>
                <a:cs typeface="Times New Roman" pitchFamily="18" charset="0"/>
              </a:rPr>
              <a:t>1994</a:t>
            </a:r>
            <a:r>
              <a:rPr lang="zh-CN" altLang="en-US" sz="2000" kern="1200" dirty="0">
                <a:solidFill>
                  <a:srgbClr val="1A3868"/>
                </a:solidFill>
                <a:latin typeface="Times New Roman" pitchFamily="18" charset="0"/>
                <a:cs typeface="Times New Roman" pitchFamily="18" charset="0"/>
              </a:rPr>
              <a:t>年，</a:t>
            </a:r>
            <a:r>
              <a:rPr lang="en-US" altLang="zh-CN" sz="2000" kern="1200" dirty="0">
                <a:solidFill>
                  <a:srgbClr val="1A3868"/>
                </a:solidFill>
                <a:latin typeface="Times New Roman" pitchFamily="18" charset="0"/>
                <a:cs typeface="Times New Roman" pitchFamily="18" charset="0"/>
              </a:rPr>
              <a:t>Ericsson, Intel, </a:t>
            </a:r>
            <a:r>
              <a:rPr lang="en-US" altLang="zh-CN" sz="2000" kern="1200" dirty="0" smtClean="0">
                <a:solidFill>
                  <a:srgbClr val="1A3868"/>
                </a:solidFill>
                <a:latin typeface="Times New Roman" pitchFamily="18" charset="0"/>
                <a:cs typeface="Times New Roman" pitchFamily="18" charset="0"/>
              </a:rPr>
              <a:t>IBM</a:t>
            </a:r>
            <a:r>
              <a:rPr lang="zh-CN" altLang="en-US" sz="2000" kern="1200" dirty="0" smtClean="0">
                <a:solidFill>
                  <a:srgbClr val="1A3868"/>
                </a:solidFill>
                <a:latin typeface="Times New Roman" pitchFamily="18" charset="0"/>
                <a:cs typeface="Times New Roman" pitchFamily="18" charset="0"/>
              </a:rPr>
              <a:t>等</a:t>
            </a:r>
            <a:r>
              <a:rPr lang="zh-CN" altLang="en-US" sz="2000" kern="1200" dirty="0">
                <a:solidFill>
                  <a:srgbClr val="1A3868"/>
                </a:solidFill>
                <a:latin typeface="Times New Roman" pitchFamily="18" charset="0"/>
                <a:cs typeface="Times New Roman" pitchFamily="18" charset="0"/>
              </a:rPr>
              <a:t>公司发起；工作在全球通用的</a:t>
            </a:r>
            <a:r>
              <a:rPr lang="en-US" altLang="zh-CN" sz="2000" kern="1200" dirty="0">
                <a:solidFill>
                  <a:srgbClr val="1A3868"/>
                </a:solidFill>
                <a:latin typeface="Times New Roman" pitchFamily="18" charset="0"/>
                <a:cs typeface="Times New Roman" pitchFamily="18" charset="0"/>
              </a:rPr>
              <a:t>2.4GHz ISM</a:t>
            </a:r>
            <a:r>
              <a:rPr lang="zh-CN" altLang="en-US" sz="2000" kern="1200" dirty="0" smtClean="0">
                <a:solidFill>
                  <a:srgbClr val="1A3868"/>
                </a:solidFill>
                <a:latin typeface="Times New Roman" pitchFamily="18" charset="0"/>
                <a:cs typeface="Times New Roman" pitchFamily="18" charset="0"/>
              </a:rPr>
              <a:t>频段，数据</a:t>
            </a:r>
            <a:r>
              <a:rPr lang="zh-CN" altLang="en-US" sz="2000" kern="1200" dirty="0">
                <a:solidFill>
                  <a:srgbClr val="1A3868"/>
                </a:solidFill>
                <a:latin typeface="Times New Roman" pitchFamily="18" charset="0"/>
                <a:cs typeface="Times New Roman" pitchFamily="18" charset="0"/>
              </a:rPr>
              <a:t>速率为</a:t>
            </a:r>
            <a:r>
              <a:rPr lang="en-US" altLang="zh-CN" sz="2000" kern="1200" dirty="0" smtClean="0">
                <a:solidFill>
                  <a:srgbClr val="1A3868"/>
                </a:solidFill>
                <a:latin typeface="Times New Roman" pitchFamily="18" charset="0"/>
                <a:cs typeface="Times New Roman" pitchFamily="18" charset="0"/>
              </a:rPr>
              <a:t>1Mbps</a:t>
            </a:r>
            <a:r>
              <a:rPr lang="zh-CN" altLang="en-US" sz="2000" kern="1200" dirty="0" smtClean="0">
                <a:solidFill>
                  <a:srgbClr val="1A3868"/>
                </a:solidFill>
                <a:latin typeface="Times New Roman" pitchFamily="18" charset="0"/>
                <a:cs typeface="Times New Roman" pitchFamily="18" charset="0"/>
              </a:rPr>
              <a:t>。</a:t>
            </a:r>
            <a:endParaRPr lang="en-US" altLang="zh-CN" sz="2000" kern="1200" dirty="0">
              <a:solidFill>
                <a:srgbClr val="1A3868"/>
              </a:solidFill>
              <a:latin typeface="Times New Roman" pitchFamily="18" charset="0"/>
              <a:cs typeface="Times New Roman" pitchFamily="18" charset="0"/>
            </a:endParaRPr>
          </a:p>
          <a:p>
            <a:pPr marL="177800" indent="-177800">
              <a:tabLst>
                <a:tab pos="177800" algn="l"/>
              </a:tabLst>
              <a:defRPr/>
            </a:pPr>
            <a:r>
              <a:rPr lang="en-US" altLang="zh-CN" sz="2000" kern="1200" dirty="0" smtClean="0">
                <a:solidFill>
                  <a:srgbClr val="1A3868"/>
                </a:solidFill>
                <a:latin typeface="Times New Roman" pitchFamily="18" charset="0"/>
                <a:cs typeface="Times New Roman" pitchFamily="18" charset="0"/>
              </a:rPr>
              <a:t>1999</a:t>
            </a:r>
            <a:r>
              <a:rPr lang="zh-CN" altLang="en-US" sz="2000" kern="1200" dirty="0" smtClean="0">
                <a:solidFill>
                  <a:srgbClr val="1A3868"/>
                </a:solidFill>
                <a:latin typeface="Times New Roman" pitchFamily="18" charset="0"/>
                <a:cs typeface="Times New Roman" pitchFamily="18" charset="0"/>
              </a:rPr>
              <a:t>年</a:t>
            </a:r>
            <a:r>
              <a:rPr lang="en-US" altLang="zh-CN" sz="2000" kern="1200" dirty="0" smtClean="0">
                <a:solidFill>
                  <a:srgbClr val="1A3868"/>
                </a:solidFill>
                <a:latin typeface="Times New Roman" pitchFamily="18" charset="0"/>
                <a:cs typeface="Times New Roman" pitchFamily="18" charset="0"/>
              </a:rPr>
              <a:t>7</a:t>
            </a:r>
            <a:r>
              <a:rPr lang="zh-CN" altLang="en-US" sz="2000" kern="1200" dirty="0" smtClean="0">
                <a:solidFill>
                  <a:srgbClr val="1A3868"/>
                </a:solidFill>
                <a:latin typeface="Times New Roman" pitchFamily="18" charset="0"/>
                <a:cs typeface="Times New Roman" pitchFamily="18" charset="0"/>
              </a:rPr>
              <a:t>月，</a:t>
            </a:r>
            <a:r>
              <a:rPr lang="en-US" altLang="zh-CN" sz="2000" kern="1200" dirty="0" smtClean="0">
                <a:solidFill>
                  <a:srgbClr val="1A3868"/>
                </a:solidFill>
                <a:latin typeface="Times New Roman" pitchFamily="18" charset="0"/>
                <a:cs typeface="Times New Roman" pitchFamily="18" charset="0"/>
              </a:rPr>
              <a:t>SIG</a:t>
            </a:r>
            <a:r>
              <a:rPr lang="zh-CN" altLang="en-US" sz="2000" kern="1200" dirty="0" smtClean="0">
                <a:solidFill>
                  <a:srgbClr val="1A3868"/>
                </a:solidFill>
                <a:latin typeface="Times New Roman" pitchFamily="18" charset="0"/>
                <a:cs typeface="Times New Roman" pitchFamily="18" charset="0"/>
              </a:rPr>
              <a:t>发布蓝牙规范</a:t>
            </a:r>
            <a:r>
              <a:rPr lang="en-US" altLang="zh-CN" sz="2000" kern="1200" dirty="0" smtClean="0">
                <a:solidFill>
                  <a:srgbClr val="1A3868"/>
                </a:solidFill>
                <a:latin typeface="Times New Roman" pitchFamily="18" charset="0"/>
                <a:cs typeface="Times New Roman" pitchFamily="18" charset="0"/>
              </a:rPr>
              <a:t>1.0</a:t>
            </a:r>
            <a:r>
              <a:rPr lang="zh-CN" altLang="en-US" sz="2000" kern="1200" dirty="0" smtClean="0">
                <a:solidFill>
                  <a:srgbClr val="1A3868"/>
                </a:solidFill>
                <a:latin typeface="Times New Roman" pitchFamily="18" charset="0"/>
                <a:cs typeface="Times New Roman" pitchFamily="18" charset="0"/>
              </a:rPr>
              <a:t>版，规定通信信道与通信过程。</a:t>
            </a:r>
          </a:p>
        </p:txBody>
      </p:sp>
      <p:pic>
        <p:nvPicPr>
          <p:cNvPr id="15667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57500" y="4287838"/>
            <a:ext cx="2379663"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标题 1"/>
          <p:cNvSpPr>
            <a:spLocks noGrp="1"/>
          </p:cNvSpPr>
          <p:nvPr>
            <p:ph type="title" idx="4294967295"/>
          </p:nvPr>
        </p:nvSpPr>
        <p:spPr>
          <a:xfrm>
            <a:off x="357188" y="688975"/>
            <a:ext cx="8029575" cy="668338"/>
          </a:xfrm>
        </p:spPr>
        <p:txBody>
          <a:bodyPr/>
          <a:lstStyle/>
          <a:p>
            <a:pPr algn="l">
              <a:defRPr/>
            </a:pPr>
            <a:r>
              <a:rPr lang="en-US" altLang="zh-CN" sz="2400" kern="1200" dirty="0" err="1" smtClean="0">
                <a:solidFill>
                  <a:srgbClr val="007D7A"/>
                </a:solidFill>
                <a:latin typeface="Times New Roman" pitchFamily="18" charset="0"/>
                <a:cs typeface="Times New Roman" pitchFamily="18" charset="0"/>
              </a:rPr>
              <a:t>ZigBee</a:t>
            </a:r>
            <a:r>
              <a:rPr lang="zh-CN" altLang="en-US" sz="2400" kern="1200" dirty="0" smtClean="0">
                <a:solidFill>
                  <a:srgbClr val="007D7A"/>
                </a:solidFill>
                <a:latin typeface="Times New Roman" pitchFamily="18" charset="0"/>
                <a:cs typeface="Times New Roman" pitchFamily="18" charset="0"/>
              </a:rPr>
              <a:t>无线网络技术及应用</a:t>
            </a:r>
          </a:p>
        </p:txBody>
      </p:sp>
      <p:sp>
        <p:nvSpPr>
          <p:cNvPr id="146435" name="内容占位符 2"/>
          <p:cNvSpPr>
            <a:spLocks noGrp="1"/>
          </p:cNvSpPr>
          <p:nvPr>
            <p:ph idx="4294967295"/>
          </p:nvPr>
        </p:nvSpPr>
        <p:spPr>
          <a:xfrm>
            <a:off x="393700" y="1357313"/>
            <a:ext cx="5607050" cy="3448050"/>
          </a:xfrm>
        </p:spPr>
        <p:txBody>
          <a:bodyPr/>
          <a:lstStyle/>
          <a:p>
            <a:pPr marL="268288" indent="-268288">
              <a:defRPr/>
            </a:pPr>
            <a:r>
              <a:rPr lang="en-US" altLang="zh-CN" sz="2000" kern="1200" dirty="0" err="1" smtClean="0">
                <a:solidFill>
                  <a:srgbClr val="1A3868"/>
                </a:solidFill>
                <a:latin typeface="Times New Roman" pitchFamily="18" charset="0"/>
                <a:cs typeface="Times New Roman" pitchFamily="18" charset="0"/>
              </a:rPr>
              <a:t>ZigBee</a:t>
            </a:r>
            <a:r>
              <a:rPr lang="zh-CN" altLang="en-US" sz="2000" kern="1200" dirty="0" smtClean="0">
                <a:solidFill>
                  <a:srgbClr val="1A3868"/>
                </a:solidFill>
                <a:latin typeface="Times New Roman" pitchFamily="18" charset="0"/>
                <a:cs typeface="Times New Roman" pitchFamily="18" charset="0"/>
              </a:rPr>
              <a:t>一种面向自动控制的短距离、低速率、低价格的无线网络技术；</a:t>
            </a:r>
            <a:endParaRPr lang="en-US" altLang="zh-CN" sz="2000" kern="1200" dirty="0" smtClean="0">
              <a:solidFill>
                <a:srgbClr val="1A3868"/>
              </a:solidFill>
              <a:latin typeface="Times New Roman" pitchFamily="18" charset="0"/>
              <a:cs typeface="Times New Roman" pitchFamily="18" charset="0"/>
            </a:endParaRPr>
          </a:p>
          <a:p>
            <a:pPr marL="268288" indent="-268288">
              <a:defRPr/>
            </a:pPr>
            <a:r>
              <a:rPr lang="en-US" altLang="zh-CN" sz="2000" kern="1200" dirty="0" err="1" smtClean="0">
                <a:solidFill>
                  <a:srgbClr val="1A3868"/>
                </a:solidFill>
                <a:latin typeface="Times New Roman" pitchFamily="18" charset="0"/>
                <a:cs typeface="Times New Roman" pitchFamily="18" charset="0"/>
              </a:rPr>
              <a:t>ZigBee</a:t>
            </a:r>
            <a:r>
              <a:rPr lang="zh-CN" altLang="en-US" sz="2000" kern="1200" dirty="0" smtClean="0">
                <a:solidFill>
                  <a:srgbClr val="1A3868"/>
                </a:solidFill>
                <a:latin typeface="Times New Roman" pitchFamily="18" charset="0"/>
                <a:cs typeface="Times New Roman" pitchFamily="18" charset="0"/>
              </a:rPr>
              <a:t>适应于数据采集与控制的点多、数据传输量不大、覆盖面广、造价低的应用领域；</a:t>
            </a:r>
            <a:endParaRPr lang="en-US" altLang="zh-CN" sz="2000" kern="1200" dirty="0" smtClean="0">
              <a:solidFill>
                <a:srgbClr val="1A3868"/>
              </a:solidFill>
              <a:latin typeface="Times New Roman" pitchFamily="18" charset="0"/>
              <a:cs typeface="Times New Roman" pitchFamily="18" charset="0"/>
            </a:endParaRPr>
          </a:p>
        </p:txBody>
      </p:sp>
      <p:pic>
        <p:nvPicPr>
          <p:cNvPr id="158723" name="图片 1"/>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744538" y="2873375"/>
            <a:ext cx="3613150" cy="191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14375" y="1511300"/>
            <a:ext cx="4857750" cy="1612900"/>
          </a:xfrm>
          <a:prstGeom prst="rect">
            <a:avLst/>
          </a:prstGeom>
        </p:spPr>
        <p:txBody>
          <a:bodyPr>
            <a:spAutoFit/>
          </a:bodyPr>
          <a:lstStyle/>
          <a:p>
            <a:pPr algn="ctr">
              <a:defRPr/>
            </a:pPr>
            <a:r>
              <a:rPr lang="zh-CN" altLang="en-US" u="none" dirty="0">
                <a:solidFill>
                  <a:srgbClr val="194D19"/>
                </a:solidFill>
                <a:latin typeface="华文新魏" pitchFamily="2" charset="-122"/>
                <a:ea typeface="+mj-ea"/>
                <a:cs typeface="+mj-cs"/>
              </a:rPr>
              <a:t>第二章  广域网、局域网与</a:t>
            </a:r>
            <a:r>
              <a:rPr lang="en-US" altLang="zh-CN" u="none" dirty="0">
                <a:solidFill>
                  <a:srgbClr val="194D19"/>
                </a:solidFill>
                <a:latin typeface="华文新魏" pitchFamily="2" charset="-122"/>
                <a:ea typeface="+mj-ea"/>
                <a:cs typeface="+mj-cs"/>
              </a:rPr>
              <a:t/>
            </a:r>
            <a:br>
              <a:rPr lang="en-US" altLang="zh-CN" u="none" dirty="0">
                <a:solidFill>
                  <a:srgbClr val="194D19"/>
                </a:solidFill>
                <a:latin typeface="华文新魏" pitchFamily="2" charset="-122"/>
                <a:ea typeface="+mj-ea"/>
                <a:cs typeface="+mj-cs"/>
              </a:rPr>
            </a:br>
            <a:r>
              <a:rPr lang="zh-CN" altLang="en-US" u="none" dirty="0">
                <a:solidFill>
                  <a:srgbClr val="194D19"/>
                </a:solidFill>
                <a:latin typeface="华文新魏" pitchFamily="2" charset="-122"/>
                <a:ea typeface="+mj-ea"/>
                <a:cs typeface="+mj-cs"/>
              </a:rPr>
              <a:t>城域网技术发展</a:t>
            </a:r>
            <a:endParaRPr lang="en-US" altLang="zh-CN" u="none" dirty="0">
              <a:solidFill>
                <a:srgbClr val="194D19"/>
              </a:solidFill>
              <a:latin typeface="华文新魏" pitchFamily="2" charset="-122"/>
              <a:ea typeface="+mj-ea"/>
              <a:cs typeface="+mj-cs"/>
            </a:endParaRPr>
          </a:p>
          <a:p>
            <a:pPr algn="ctr">
              <a:defRPr/>
            </a:pPr>
            <a:endParaRPr lang="en-US" altLang="zh-CN" sz="1400" u="none" dirty="0">
              <a:solidFill>
                <a:srgbClr val="002060"/>
              </a:solidFill>
            </a:endParaRPr>
          </a:p>
          <a:p>
            <a:pPr algn="ctr">
              <a:lnSpc>
                <a:spcPct val="120000"/>
              </a:lnSpc>
              <a:defRPr/>
            </a:pPr>
            <a:r>
              <a:rPr lang="zh-CN" altLang="en-US" sz="2400" u="none" dirty="0">
                <a:solidFill>
                  <a:srgbClr val="002060"/>
                </a:solidFill>
              </a:rPr>
              <a:t>第二节  局域网技术的演变与发展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1" name="内容占位符 2"/>
          <p:cNvSpPr>
            <a:spLocks noGrp="1"/>
          </p:cNvSpPr>
          <p:nvPr>
            <p:ph idx="4294967295"/>
          </p:nvPr>
        </p:nvSpPr>
        <p:spPr>
          <a:xfrm>
            <a:off x="250825" y="915988"/>
            <a:ext cx="5040313" cy="512762"/>
          </a:xfrm>
        </p:spPr>
        <p:txBody>
          <a:bodyPr/>
          <a:lstStyle/>
          <a:p>
            <a:pPr>
              <a:lnSpc>
                <a:spcPct val="120000"/>
              </a:lnSpc>
              <a:spcBef>
                <a:spcPts val="600"/>
              </a:spcBef>
              <a:buFontTx/>
              <a:buNone/>
              <a:defRPr/>
            </a:pPr>
            <a:r>
              <a:rPr lang="zh-CN" altLang="en-US" b="1" kern="1200" dirty="0" smtClean="0">
                <a:solidFill>
                  <a:srgbClr val="007D7A"/>
                </a:solidFill>
                <a:latin typeface="Times New Roman" pitchFamily="18" charset="0"/>
                <a:ea typeface="+mj-ea"/>
                <a:cs typeface="Times New Roman" pitchFamily="18" charset="0"/>
              </a:rPr>
              <a:t>一、局域网技术发展过程</a:t>
            </a:r>
          </a:p>
        </p:txBody>
      </p:sp>
      <p:sp>
        <p:nvSpPr>
          <p:cNvPr id="13416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34160" name="Object 16"/>
          <p:cNvGraphicFramePr>
            <a:graphicFrameLocks noChangeAspect="1"/>
          </p:cNvGraphicFramePr>
          <p:nvPr/>
        </p:nvGraphicFramePr>
        <p:xfrm>
          <a:off x="285750" y="1643063"/>
          <a:ext cx="6450013" cy="2994025"/>
        </p:xfrm>
        <a:graphic>
          <a:graphicData uri="http://schemas.openxmlformats.org/presentationml/2006/ole">
            <p:oleObj spid="_x0000_s134160" name="Visio" r:id="rId4" imgW="5163312" imgH="1939671" progId="Visio.Drawing.11">
              <p:embed/>
            </p:oleObj>
          </a:graphicData>
        </a:graphic>
      </p:graphicFrame>
      <p:sp>
        <p:nvSpPr>
          <p:cNvPr id="134155" name="AutoShape 11"/>
          <p:cNvSpPr>
            <a:spLocks noChangeArrowheads="1"/>
          </p:cNvSpPr>
          <p:nvPr/>
        </p:nvSpPr>
        <p:spPr bwMode="auto">
          <a:xfrm>
            <a:off x="500063" y="4002088"/>
            <a:ext cx="2500312" cy="9350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5">
              <a:lumMod val="50000"/>
            </a:schemeClr>
          </a:solidFill>
          <a:ln w="9525">
            <a:solidFill>
              <a:schemeClr val="tx1"/>
            </a:solidFill>
            <a:miter lim="800000"/>
            <a:headEnd/>
            <a:tailEnd/>
          </a:ln>
          <a:effectLst/>
        </p:spPr>
        <p:txBody>
          <a:bodyPr wrap="none" anchor="ctr"/>
          <a:lstStyle/>
          <a:p>
            <a:pPr algn="ctr">
              <a:defRPr/>
            </a:pPr>
            <a:r>
              <a:rPr lang="zh-CN" altLang="en-US" sz="2000" u="none">
                <a:solidFill>
                  <a:srgbClr val="FFFF00"/>
                </a:solidFill>
              </a:rPr>
              <a:t>最早的局域网</a:t>
            </a:r>
          </a:p>
        </p:txBody>
      </p:sp>
      <p:sp>
        <p:nvSpPr>
          <p:cNvPr id="134156" name="AutoShape 12"/>
          <p:cNvSpPr>
            <a:spLocks noChangeArrowheads="1"/>
          </p:cNvSpPr>
          <p:nvPr/>
        </p:nvSpPr>
        <p:spPr bwMode="auto">
          <a:xfrm>
            <a:off x="428625" y="2495550"/>
            <a:ext cx="2500313" cy="9350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5">
              <a:lumMod val="50000"/>
            </a:schemeClr>
          </a:solidFill>
          <a:ln w="9525">
            <a:solidFill>
              <a:schemeClr val="tx1"/>
            </a:solidFill>
            <a:miter lim="800000"/>
            <a:headEnd/>
            <a:tailEnd/>
          </a:ln>
          <a:effectLst/>
        </p:spPr>
        <p:txBody>
          <a:bodyPr wrap="none" anchor="ctr"/>
          <a:lstStyle/>
          <a:p>
            <a:pPr algn="ctr">
              <a:defRPr/>
            </a:pPr>
            <a:r>
              <a:rPr lang="zh-CN" altLang="en-US" sz="2000" u="none" dirty="0">
                <a:solidFill>
                  <a:srgbClr val="FFFF00"/>
                </a:solidFill>
              </a:rPr>
              <a:t>最成功的局域网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34156"/>
                                        </p:tgtEl>
                                        <p:attrNameLst>
                                          <p:attrName>style.visibility</p:attrName>
                                        </p:attrNameLst>
                                      </p:cBhvr>
                                      <p:to>
                                        <p:strVal val="visible"/>
                                      </p:to>
                                    </p:set>
                                    <p:animEffect transition="in" filter="blinds(vertical)">
                                      <p:cBhvr>
                                        <p:cTn id="7" dur="500"/>
                                        <p:tgtEl>
                                          <p:spTgt spid="13415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34155"/>
                                        </p:tgtEl>
                                        <p:attrNameLst>
                                          <p:attrName>style.visibility</p:attrName>
                                        </p:attrNameLst>
                                      </p:cBhvr>
                                      <p:to>
                                        <p:strVal val="visible"/>
                                      </p:to>
                                    </p:set>
                                    <p:animEffect transition="in" filter="blinds(vertical)">
                                      <p:cBhvr>
                                        <p:cTn id="12" dur="500"/>
                                        <p:tgtEl>
                                          <p:spTgt spid="134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5" grpId="0" animBg="1"/>
      <p:bldP spid="134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22263" y="785813"/>
            <a:ext cx="5106987" cy="928687"/>
          </a:xfrm>
        </p:spPr>
        <p:txBody>
          <a:bodyPr/>
          <a:lstStyle/>
          <a:p>
            <a:pPr algn="l">
              <a:lnSpc>
                <a:spcPct val="110000"/>
              </a:lnSpc>
              <a:spcBef>
                <a:spcPts val="600"/>
              </a:spcBef>
              <a:defRPr/>
            </a:pPr>
            <a:r>
              <a:rPr lang="zh-CN" altLang="en-US" sz="2400" kern="1200" dirty="0" smtClean="0">
                <a:solidFill>
                  <a:srgbClr val="007D7A"/>
                </a:solidFill>
                <a:latin typeface="Times New Roman" pitchFamily="18" charset="0"/>
                <a:cs typeface="Times New Roman" pitchFamily="18" charset="0"/>
              </a:rPr>
              <a:t>以太网核心技术：</a:t>
            </a:r>
            <a:r>
              <a:rPr lang="en-US" altLang="zh-CN" sz="2400" kern="1200" dirty="0" smtClean="0">
                <a:solidFill>
                  <a:srgbClr val="007D7A"/>
                </a:solidFill>
                <a:latin typeface="Times New Roman" pitchFamily="18" charset="0"/>
                <a:cs typeface="Times New Roman" pitchFamily="18" charset="0"/>
              </a:rPr>
              <a:t/>
            </a:r>
            <a:br>
              <a:rPr lang="en-US" altLang="zh-CN" sz="2400" kern="1200" dirty="0" smtClean="0">
                <a:solidFill>
                  <a:srgbClr val="007D7A"/>
                </a:solidFill>
                <a:latin typeface="Times New Roman" pitchFamily="18" charset="0"/>
                <a:cs typeface="Times New Roman" pitchFamily="18" charset="0"/>
              </a:rPr>
            </a:br>
            <a:r>
              <a:rPr lang="zh-CN" altLang="en-US" sz="2400" dirty="0" smtClean="0">
                <a:solidFill>
                  <a:schemeClr val="accent2"/>
                </a:solidFill>
              </a:rPr>
              <a:t>随机争用型介质访问控制</a:t>
            </a:r>
          </a:p>
        </p:txBody>
      </p:sp>
      <p:sp>
        <p:nvSpPr>
          <p:cNvPr id="140290" name="Rectangle 3"/>
          <p:cNvSpPr>
            <a:spLocks noGrp="1" noChangeArrowheads="1"/>
          </p:cNvSpPr>
          <p:nvPr>
            <p:ph type="body" idx="1"/>
          </p:nvPr>
        </p:nvSpPr>
        <p:spPr>
          <a:xfrm>
            <a:off x="322263" y="1714500"/>
            <a:ext cx="4821237" cy="714375"/>
          </a:xfrm>
        </p:spPr>
        <p:txBody>
          <a:bodyPr/>
          <a:lstStyle/>
          <a:p>
            <a:pPr marL="179388" indent="-179388">
              <a:spcAft>
                <a:spcPct val="20000"/>
              </a:spcAft>
              <a:defRPr/>
            </a:pPr>
            <a:r>
              <a:rPr lang="zh-CN" altLang="en-US" sz="2000" kern="1200" dirty="0" smtClean="0">
                <a:solidFill>
                  <a:srgbClr val="1A3868"/>
                </a:solidFill>
                <a:latin typeface="Times New Roman" pitchFamily="18" charset="0"/>
                <a:cs typeface="Times New Roman" pitchFamily="18" charset="0"/>
              </a:rPr>
              <a:t>核心思想：使用共享的公共传输信道，来源于夏威夷大学</a:t>
            </a:r>
            <a:r>
              <a:rPr lang="en-US" altLang="zh-CN" sz="2000" kern="1200" dirty="0" smtClean="0">
                <a:solidFill>
                  <a:srgbClr val="1A3868"/>
                </a:solidFill>
                <a:latin typeface="Times New Roman" pitchFamily="18" charset="0"/>
                <a:cs typeface="Times New Roman" pitchFamily="18" charset="0"/>
              </a:rPr>
              <a:t>ALOHANET</a:t>
            </a:r>
            <a:r>
              <a:rPr lang="zh-CN" altLang="en-US" sz="2000" kern="1200" dirty="0" smtClean="0">
                <a:solidFill>
                  <a:srgbClr val="1A3868"/>
                </a:solidFill>
                <a:latin typeface="Times New Roman" pitchFamily="18" charset="0"/>
                <a:cs typeface="Times New Roman" pitchFamily="18" charset="0"/>
              </a:rPr>
              <a:t>。 </a:t>
            </a:r>
          </a:p>
        </p:txBody>
      </p:sp>
      <p:pic>
        <p:nvPicPr>
          <p:cNvPr id="136195" name="Picture 4" descr="aloha"/>
          <p:cNvPicPr>
            <a:picLocks noChangeAspect="1" noChangeArrowheads="1"/>
          </p:cNvPicPr>
          <p:nvPr/>
        </p:nvPicPr>
        <p:blipFill>
          <a:blip r:embed="rId3" cstate="print"/>
          <a:srcRect/>
          <a:stretch>
            <a:fillRect/>
          </a:stretch>
        </p:blipFill>
        <p:spPr bwMode="auto">
          <a:xfrm>
            <a:off x="3571875" y="2484438"/>
            <a:ext cx="1555750" cy="2160587"/>
          </a:xfrm>
          <a:prstGeom prst="rect">
            <a:avLst/>
          </a:prstGeom>
          <a:noFill/>
          <a:ln w="9525">
            <a:noFill/>
            <a:miter lim="800000"/>
            <a:headEnd/>
            <a:tailEnd/>
          </a:ln>
        </p:spPr>
      </p:pic>
      <p:sp>
        <p:nvSpPr>
          <p:cNvPr id="136196" name="Rectangle 3"/>
          <p:cNvSpPr txBox="1">
            <a:spLocks noChangeArrowheads="1"/>
          </p:cNvSpPr>
          <p:nvPr/>
        </p:nvSpPr>
        <p:spPr bwMode="auto">
          <a:xfrm>
            <a:off x="142875" y="2422525"/>
            <a:ext cx="3357563" cy="2222500"/>
          </a:xfrm>
          <a:prstGeom prst="rect">
            <a:avLst/>
          </a:prstGeom>
          <a:noFill/>
          <a:ln w="9525">
            <a:noFill/>
            <a:miter lim="800000"/>
            <a:headEnd/>
            <a:tailEnd/>
          </a:ln>
        </p:spPr>
        <p:txBody>
          <a:bodyPr/>
          <a:lstStyle/>
          <a:p>
            <a:pPr marL="536575" lvl="1" indent="-177800" eaLnBrk="0" hangingPunct="0">
              <a:spcBef>
                <a:spcPct val="20000"/>
              </a:spcBef>
              <a:spcAft>
                <a:spcPct val="20000"/>
              </a:spcAft>
              <a:buFontTx/>
              <a:buChar char="–"/>
            </a:pPr>
            <a:r>
              <a:rPr lang="zh-CN" altLang="en-US" sz="2000" b="0" u="none">
                <a:solidFill>
                  <a:srgbClr val="1A3868"/>
                </a:solidFill>
              </a:rPr>
              <a:t>数据发送后，在一定的时限内，未收到确认，则认为出现“冲突” 。</a:t>
            </a:r>
          </a:p>
          <a:p>
            <a:pPr marL="536575" lvl="1" indent="-177800" eaLnBrk="0" hangingPunct="0">
              <a:spcBef>
                <a:spcPct val="20000"/>
              </a:spcBef>
              <a:spcAft>
                <a:spcPct val="20000"/>
              </a:spcAft>
              <a:buFontTx/>
              <a:buChar char="–"/>
            </a:pPr>
            <a:r>
              <a:rPr lang="zh-CN" altLang="en-US" sz="2000" b="0" u="none">
                <a:solidFill>
                  <a:srgbClr val="1A3868"/>
                </a:solidFill>
              </a:rPr>
              <a:t>冲突结点将随机延迟一段时间，重发数据直至成功。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a:xfrm>
            <a:off x="317500" y="857250"/>
            <a:ext cx="5111750" cy="360363"/>
          </a:xfrm>
        </p:spPr>
        <p:txBody>
          <a:bodyPr/>
          <a:lstStyle/>
          <a:p>
            <a:pPr marL="342900" indent="-342900" algn="l">
              <a:lnSpc>
                <a:spcPct val="120000"/>
              </a:lnSpc>
              <a:spcBef>
                <a:spcPts val="600"/>
              </a:spcBef>
              <a:defRPr/>
            </a:pPr>
            <a:r>
              <a:rPr lang="zh-CN" altLang="en-US" sz="2400" kern="1200" dirty="0" smtClean="0">
                <a:solidFill>
                  <a:srgbClr val="007D7A"/>
                </a:solidFill>
                <a:latin typeface="Times New Roman" pitchFamily="18" charset="0"/>
                <a:cs typeface="Times New Roman" pitchFamily="18" charset="0"/>
              </a:rPr>
              <a:t>以太网（</a:t>
            </a:r>
            <a:r>
              <a:rPr lang="en-US" altLang="zh-CN" sz="2400" kern="1200" dirty="0" smtClean="0">
                <a:solidFill>
                  <a:srgbClr val="007D7A"/>
                </a:solidFill>
                <a:latin typeface="Times New Roman" pitchFamily="18" charset="0"/>
                <a:cs typeface="Times New Roman" pitchFamily="18" charset="0"/>
              </a:rPr>
              <a:t>Ethernet</a:t>
            </a:r>
            <a:r>
              <a:rPr lang="zh-CN" altLang="en-US" sz="2400" kern="1200" dirty="0" smtClean="0">
                <a:solidFill>
                  <a:srgbClr val="007D7A"/>
                </a:solidFill>
                <a:latin typeface="Times New Roman" pitchFamily="18" charset="0"/>
                <a:cs typeface="Times New Roman" pitchFamily="18" charset="0"/>
              </a:rPr>
              <a:t>）的正式诞生</a:t>
            </a:r>
          </a:p>
        </p:txBody>
      </p:sp>
      <p:sp>
        <p:nvSpPr>
          <p:cNvPr id="152579" name="Rectangle 3"/>
          <p:cNvSpPr>
            <a:spLocks noGrp="1" noChangeArrowheads="1"/>
          </p:cNvSpPr>
          <p:nvPr>
            <p:ph type="body" idx="4294967295"/>
          </p:nvPr>
        </p:nvSpPr>
        <p:spPr>
          <a:xfrm>
            <a:off x="285750" y="1357313"/>
            <a:ext cx="5870575" cy="3455987"/>
          </a:xfrm>
        </p:spPr>
        <p:txBody>
          <a:bodyPr/>
          <a:lstStyle/>
          <a:p>
            <a:pPr marL="179388" indent="-179388">
              <a:spcAft>
                <a:spcPct val="20000"/>
              </a:spcAft>
            </a:pPr>
            <a:r>
              <a:rPr lang="en-US" altLang="zh-CN" sz="2000" smtClean="0">
                <a:solidFill>
                  <a:srgbClr val="1A3868"/>
                </a:solidFill>
                <a:latin typeface="Times New Roman" pitchFamily="18" charset="0"/>
                <a:cs typeface="Times New Roman" pitchFamily="18" charset="0"/>
              </a:rPr>
              <a:t>1972</a:t>
            </a:r>
            <a:r>
              <a:rPr lang="zh-CN" altLang="en-US" sz="2000" smtClean="0">
                <a:solidFill>
                  <a:srgbClr val="1A3868"/>
                </a:solidFill>
                <a:latin typeface="Times New Roman" pitchFamily="18" charset="0"/>
                <a:cs typeface="Times New Roman" pitchFamily="18" charset="0"/>
              </a:rPr>
              <a:t>年， </a:t>
            </a:r>
            <a:r>
              <a:rPr lang="en-US" altLang="zh-CN" sz="2000" smtClean="0">
                <a:solidFill>
                  <a:srgbClr val="1A3868"/>
                </a:solidFill>
                <a:latin typeface="Times New Roman" pitchFamily="18" charset="0"/>
                <a:cs typeface="Times New Roman" pitchFamily="18" charset="0"/>
              </a:rPr>
              <a:t>Metcalfe</a:t>
            </a:r>
            <a:r>
              <a:rPr lang="zh-CN" altLang="en-US" sz="2000" smtClean="0">
                <a:solidFill>
                  <a:srgbClr val="1A3868"/>
                </a:solidFill>
                <a:latin typeface="Times New Roman" pitchFamily="18" charset="0"/>
                <a:cs typeface="Times New Roman" pitchFamily="18" charset="0"/>
              </a:rPr>
              <a:t>在</a:t>
            </a:r>
            <a:r>
              <a:rPr lang="en-US" altLang="zh-CN" sz="2000" smtClean="0">
                <a:solidFill>
                  <a:srgbClr val="1A3868"/>
                </a:solidFill>
                <a:latin typeface="Times New Roman" pitchFamily="18" charset="0"/>
                <a:cs typeface="Times New Roman" pitchFamily="18" charset="0"/>
              </a:rPr>
              <a:t>ALOHANET</a:t>
            </a:r>
            <a:r>
              <a:rPr lang="zh-CN" altLang="en-US" sz="2000" smtClean="0">
                <a:solidFill>
                  <a:srgbClr val="1A3868"/>
                </a:solidFill>
                <a:latin typeface="Times New Roman" pitchFamily="18" charset="0"/>
                <a:cs typeface="Times New Roman" pitchFamily="18" charset="0"/>
              </a:rPr>
              <a:t>基础上，提出：</a:t>
            </a:r>
          </a:p>
          <a:p>
            <a:pPr marL="536575" lvl="1" indent="-177800">
              <a:spcBef>
                <a:spcPct val="0"/>
              </a:spcBef>
              <a:spcAft>
                <a:spcPct val="20000"/>
              </a:spcAft>
            </a:pPr>
            <a:r>
              <a:rPr lang="zh-CN" altLang="en-US" smtClean="0">
                <a:solidFill>
                  <a:srgbClr val="1A3868"/>
                </a:solidFill>
                <a:latin typeface="Times New Roman" pitchFamily="18" charset="0"/>
                <a:cs typeface="Times New Roman" pitchFamily="18" charset="0"/>
              </a:rPr>
              <a:t>总线型局域网上的冲突检测、载波侦听与随机后退延迟算法 </a:t>
            </a:r>
            <a:r>
              <a:rPr lang="en-US" altLang="zh-CN" smtClean="0">
                <a:solidFill>
                  <a:srgbClr val="1A3868"/>
                </a:solidFill>
                <a:latin typeface="Times New Roman" pitchFamily="18" charset="0"/>
                <a:cs typeface="Times New Roman" pitchFamily="18" charset="0"/>
              </a:rPr>
              <a:t>(</a:t>
            </a:r>
            <a:r>
              <a:rPr lang="en-US" altLang="zh-CN" b="1" smtClean="0">
                <a:solidFill>
                  <a:srgbClr val="C00000"/>
                </a:solidFill>
                <a:latin typeface="Times New Roman" pitchFamily="18" charset="0"/>
                <a:cs typeface="Times New Roman" pitchFamily="18" charset="0"/>
              </a:rPr>
              <a:t>CSMA/CD</a:t>
            </a:r>
            <a:r>
              <a:rPr lang="en-US" altLang="zh-CN" smtClean="0">
                <a:solidFill>
                  <a:srgbClr val="1A3868"/>
                </a:solidFill>
                <a:latin typeface="Times New Roman" pitchFamily="18" charset="0"/>
                <a:cs typeface="Times New Roman" pitchFamily="18" charset="0"/>
              </a:rPr>
              <a:t>)</a:t>
            </a:r>
          </a:p>
          <a:p>
            <a:pPr marL="179388" indent="-179388">
              <a:spcAft>
                <a:spcPct val="20000"/>
              </a:spcAft>
            </a:pPr>
            <a:r>
              <a:rPr lang="en-US" altLang="zh-CN" sz="2000" smtClean="0">
                <a:solidFill>
                  <a:srgbClr val="1A3868"/>
                </a:solidFill>
                <a:latin typeface="Times New Roman" pitchFamily="18" charset="0"/>
                <a:cs typeface="Times New Roman" pitchFamily="18" charset="0"/>
              </a:rPr>
              <a:t>1976</a:t>
            </a:r>
            <a:r>
              <a:rPr lang="zh-CN" altLang="en-US" sz="2000" smtClean="0">
                <a:solidFill>
                  <a:srgbClr val="1A3868"/>
                </a:solidFill>
                <a:latin typeface="Times New Roman" pitchFamily="18" charset="0"/>
                <a:cs typeface="Times New Roman" pitchFamily="18" charset="0"/>
              </a:rPr>
              <a:t>年里程碑意义的论文：</a:t>
            </a:r>
          </a:p>
          <a:p>
            <a:pPr marL="536575" lvl="1" indent="-177800">
              <a:spcBef>
                <a:spcPct val="0"/>
              </a:spcBef>
              <a:spcAft>
                <a:spcPct val="20000"/>
              </a:spcAft>
            </a:pPr>
            <a:r>
              <a:rPr lang="zh-CN" altLang="en-US" smtClean="0">
                <a:solidFill>
                  <a:srgbClr val="1A3868"/>
                </a:solidFill>
                <a:latin typeface="Times New Roman" pitchFamily="18" charset="0"/>
                <a:cs typeface="Times New Roman" pitchFamily="18" charset="0"/>
              </a:rPr>
              <a:t>“</a:t>
            </a:r>
            <a:r>
              <a:rPr lang="en-US" altLang="zh-CN" smtClean="0">
                <a:solidFill>
                  <a:srgbClr val="1A3868"/>
                </a:solidFill>
                <a:latin typeface="Times New Roman" pitchFamily="18" charset="0"/>
                <a:cs typeface="Times New Roman" pitchFamily="18" charset="0"/>
              </a:rPr>
              <a:t>Ethernet: Distributed Packet Switching for Local Computer Networks”</a:t>
            </a:r>
          </a:p>
          <a:p>
            <a:pPr marL="179388" indent="-179388">
              <a:spcAft>
                <a:spcPct val="20000"/>
              </a:spcAft>
            </a:pPr>
            <a:r>
              <a:rPr lang="en-US" altLang="zh-CN" sz="2000" smtClean="0">
                <a:solidFill>
                  <a:srgbClr val="1A3868"/>
                </a:solidFill>
                <a:latin typeface="Times New Roman" pitchFamily="18" charset="0"/>
                <a:cs typeface="Times New Roman" pitchFamily="18" charset="0"/>
              </a:rPr>
              <a:t>1980</a:t>
            </a:r>
            <a:r>
              <a:rPr lang="zh-CN" altLang="en-US" sz="2000" smtClean="0">
                <a:solidFill>
                  <a:srgbClr val="1A3868"/>
                </a:solidFill>
                <a:latin typeface="Times New Roman" pitchFamily="18" charset="0"/>
                <a:cs typeface="Times New Roman" pitchFamily="18" charset="0"/>
              </a:rPr>
              <a:t>年，</a:t>
            </a:r>
            <a:r>
              <a:rPr lang="en-US" altLang="zh-CN" sz="2000" smtClean="0">
                <a:solidFill>
                  <a:srgbClr val="1A3868"/>
                </a:solidFill>
                <a:latin typeface="Times New Roman" pitchFamily="18" charset="0"/>
                <a:cs typeface="Times New Roman" pitchFamily="18" charset="0"/>
              </a:rPr>
              <a:t>DEC</a:t>
            </a:r>
            <a:r>
              <a:rPr lang="zh-CN" altLang="en-US" sz="2000" smtClean="0">
                <a:solidFill>
                  <a:srgbClr val="1A3868"/>
                </a:solidFill>
                <a:latin typeface="Times New Roman" pitchFamily="18" charset="0"/>
                <a:cs typeface="Times New Roman" pitchFamily="18" charset="0"/>
              </a:rPr>
              <a:t>、</a:t>
            </a:r>
            <a:r>
              <a:rPr lang="en-US" altLang="zh-CN" sz="2000" smtClean="0">
                <a:solidFill>
                  <a:srgbClr val="1A3868"/>
                </a:solidFill>
                <a:latin typeface="Times New Roman" pitchFamily="18" charset="0"/>
                <a:cs typeface="Times New Roman" pitchFamily="18" charset="0"/>
              </a:rPr>
              <a:t>Intel</a:t>
            </a:r>
            <a:r>
              <a:rPr lang="zh-CN" altLang="en-US" sz="2000" smtClean="0">
                <a:solidFill>
                  <a:srgbClr val="1A3868"/>
                </a:solidFill>
                <a:latin typeface="Times New Roman" pitchFamily="18" charset="0"/>
                <a:cs typeface="Times New Roman" pitchFamily="18" charset="0"/>
              </a:rPr>
              <a:t>和 </a:t>
            </a:r>
            <a:r>
              <a:rPr lang="en-US" altLang="zh-CN" sz="2000" smtClean="0">
                <a:solidFill>
                  <a:srgbClr val="1A3868"/>
                </a:solidFill>
                <a:latin typeface="Times New Roman" pitchFamily="18" charset="0"/>
                <a:cs typeface="Times New Roman" pitchFamily="18" charset="0"/>
              </a:rPr>
              <a:t>Xerox </a:t>
            </a:r>
            <a:r>
              <a:rPr lang="zh-CN" altLang="en-US" sz="2000" smtClean="0">
                <a:solidFill>
                  <a:srgbClr val="1A3868"/>
                </a:solidFill>
                <a:latin typeface="Times New Roman" pitchFamily="18" charset="0"/>
                <a:cs typeface="Times New Roman" pitchFamily="18" charset="0"/>
              </a:rPr>
              <a:t>公布</a:t>
            </a:r>
          </a:p>
          <a:p>
            <a:pPr marL="536575" lvl="1" indent="-177800">
              <a:spcAft>
                <a:spcPct val="20000"/>
              </a:spcAft>
            </a:pPr>
            <a:r>
              <a:rPr lang="zh-CN" altLang="en-US" smtClean="0">
                <a:solidFill>
                  <a:srgbClr val="1A3868"/>
                </a:solidFill>
                <a:latin typeface="Times New Roman" pitchFamily="18" charset="0"/>
                <a:cs typeface="Times New Roman" pitchFamily="18" charset="0"/>
              </a:rPr>
              <a:t> “以太网：一种局域网的数据链路层和物理层规范</a:t>
            </a:r>
            <a:r>
              <a:rPr lang="en-US" altLang="zh-CN" smtClean="0">
                <a:solidFill>
                  <a:srgbClr val="1A3868"/>
                </a:solidFill>
                <a:latin typeface="Times New Roman" pitchFamily="18" charset="0"/>
                <a:cs typeface="Times New Roman" pitchFamily="18" charset="0"/>
              </a:rPr>
              <a:t>1.0</a:t>
            </a:r>
            <a:r>
              <a:rPr lang="zh-CN" altLang="en-US" smtClean="0">
                <a:solidFill>
                  <a:srgbClr val="1A3868"/>
                </a:solidFill>
                <a:latin typeface="Times New Roman" pitchFamily="18" charset="0"/>
                <a:cs typeface="Times New Roman" pitchFamily="18" charset="0"/>
              </a:rPr>
              <a:t>版”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5" name="标题 1"/>
          <p:cNvSpPr>
            <a:spLocks noGrp="1"/>
          </p:cNvSpPr>
          <p:nvPr>
            <p:ph type="title" idx="4294967295"/>
          </p:nvPr>
        </p:nvSpPr>
        <p:spPr>
          <a:xfrm>
            <a:off x="309563" y="714375"/>
            <a:ext cx="5905500" cy="857250"/>
          </a:xfrm>
        </p:spPr>
        <p:txBody>
          <a:bodyPr/>
          <a:lstStyle/>
          <a:p>
            <a:pPr marL="342900" indent="-342900" algn="l">
              <a:lnSpc>
                <a:spcPct val="120000"/>
              </a:lnSpc>
              <a:spcBef>
                <a:spcPts val="600"/>
              </a:spcBef>
              <a:defRPr/>
            </a:pPr>
            <a:r>
              <a:rPr lang="zh-CN" altLang="en-US" sz="2400" kern="1200" dirty="0" smtClean="0">
                <a:solidFill>
                  <a:srgbClr val="007D7A"/>
                </a:solidFill>
                <a:latin typeface="Times New Roman" pitchFamily="18" charset="0"/>
                <a:cs typeface="Times New Roman" pitchFamily="18" charset="0"/>
              </a:rPr>
              <a:t>不同的局域网技术按照时间排列的顺序</a:t>
            </a:r>
          </a:p>
        </p:txBody>
      </p:sp>
      <p:sp>
        <p:nvSpPr>
          <p:cNvPr id="135187" name="内容占位符 2"/>
          <p:cNvSpPr>
            <a:spLocks noGrp="1"/>
          </p:cNvSpPr>
          <p:nvPr>
            <p:ph idx="4294967295"/>
          </p:nvPr>
        </p:nvSpPr>
        <p:spPr>
          <a:xfrm>
            <a:off x="685800" y="1339850"/>
            <a:ext cx="7772400" cy="3233738"/>
          </a:xfrm>
        </p:spPr>
        <p:txBody>
          <a:bodyPr/>
          <a:lstStyle/>
          <a:p>
            <a:endParaRPr lang="en-US" altLang="zh-CN" sz="2000" b="1" smtClean="0">
              <a:solidFill>
                <a:srgbClr val="2D2DB9"/>
              </a:solidFill>
              <a:latin typeface="Times New Roman" pitchFamily="18" charset="0"/>
              <a:cs typeface="Times New Roman" pitchFamily="18" charset="0"/>
            </a:endParaRPr>
          </a:p>
          <a:p>
            <a:pPr>
              <a:buFontTx/>
              <a:buNone/>
            </a:pPr>
            <a:endParaRPr lang="en-US" altLang="zh-CN" sz="2000" b="1" smtClean="0">
              <a:solidFill>
                <a:srgbClr val="2D2DB9"/>
              </a:solidFill>
              <a:latin typeface="Times New Roman" pitchFamily="18" charset="0"/>
              <a:cs typeface="Times New Roman" pitchFamily="18" charset="0"/>
            </a:endParaRPr>
          </a:p>
        </p:txBody>
      </p:sp>
      <p:sp>
        <p:nvSpPr>
          <p:cNvPr id="13518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135185" name="Object 17"/>
          <p:cNvGraphicFramePr>
            <a:graphicFrameLocks noChangeAspect="1"/>
          </p:cNvGraphicFramePr>
          <p:nvPr/>
        </p:nvGraphicFramePr>
        <p:xfrm>
          <a:off x="354013" y="1571625"/>
          <a:ext cx="6003925" cy="2144713"/>
        </p:xfrm>
        <a:graphic>
          <a:graphicData uri="http://schemas.openxmlformats.org/presentationml/2006/ole">
            <p:oleObj spid="_x0000_s135185" name="Visio" r:id="rId4" imgW="6752013" imgH="1505567" progId="Visio.Drawing.11">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323850" y="628650"/>
            <a:ext cx="3743325" cy="569913"/>
          </a:xfrm>
        </p:spPr>
        <p:txBody>
          <a:bodyPr/>
          <a:lstStyle/>
          <a:p>
            <a:pPr algn="l">
              <a:defRPr/>
            </a:pPr>
            <a:r>
              <a:rPr lang="zh-CN" altLang="en-US" sz="2400" kern="1200" dirty="0" smtClean="0">
                <a:solidFill>
                  <a:srgbClr val="007D7A"/>
                </a:solidFill>
                <a:latin typeface="Times New Roman" pitchFamily="18" charset="0"/>
                <a:cs typeface="Times New Roman" pitchFamily="18" charset="0"/>
              </a:rPr>
              <a:t>以太网发展简史</a:t>
            </a:r>
          </a:p>
        </p:txBody>
      </p:sp>
      <p:sp>
        <p:nvSpPr>
          <p:cNvPr id="158723" name="Rectangle 3"/>
          <p:cNvSpPr>
            <a:spLocks noGrp="1" noChangeArrowheads="1"/>
          </p:cNvSpPr>
          <p:nvPr>
            <p:ph type="body" idx="1"/>
          </p:nvPr>
        </p:nvSpPr>
        <p:spPr>
          <a:xfrm>
            <a:off x="303213" y="1185863"/>
            <a:ext cx="6197600" cy="3816350"/>
          </a:xfrm>
        </p:spPr>
        <p:txBody>
          <a:bodyPr/>
          <a:lstStyle/>
          <a:p>
            <a:pPr marL="179388" indent="-179388">
              <a:spcBef>
                <a:spcPct val="0"/>
              </a:spcBef>
              <a:spcAft>
                <a:spcPct val="20000"/>
              </a:spcAft>
            </a:pPr>
            <a:r>
              <a:rPr lang="en-US" altLang="zh-CN" sz="1600" smtClean="0">
                <a:solidFill>
                  <a:srgbClr val="1A3868"/>
                </a:solidFill>
                <a:latin typeface="Times New Roman" pitchFamily="18" charset="0"/>
                <a:cs typeface="Times New Roman" pitchFamily="18" charset="0"/>
              </a:rPr>
              <a:t>1985</a:t>
            </a:r>
            <a:r>
              <a:rPr lang="zh-CN" altLang="en-US" sz="1600" smtClean="0">
                <a:solidFill>
                  <a:srgbClr val="1A3868"/>
                </a:solidFill>
                <a:latin typeface="Times New Roman" pitchFamily="18" charset="0"/>
                <a:cs typeface="Times New Roman" pitchFamily="18" charset="0"/>
              </a:rPr>
              <a:t>年，</a:t>
            </a:r>
            <a:r>
              <a:rPr lang="en-US" altLang="zh-CN" sz="1600" smtClean="0">
                <a:solidFill>
                  <a:srgbClr val="1A3868"/>
                </a:solidFill>
                <a:latin typeface="Times New Roman" pitchFamily="18" charset="0"/>
                <a:cs typeface="Times New Roman" pitchFamily="18" charset="0"/>
              </a:rPr>
              <a:t>IEEE</a:t>
            </a:r>
            <a:r>
              <a:rPr lang="zh-CN" altLang="en-US" sz="1600" smtClean="0">
                <a:solidFill>
                  <a:srgbClr val="1A3868"/>
                </a:solidFill>
                <a:latin typeface="Times New Roman" pitchFamily="18" charset="0"/>
                <a:cs typeface="Times New Roman" pitchFamily="18" charset="0"/>
              </a:rPr>
              <a:t>推出</a:t>
            </a:r>
            <a:r>
              <a:rPr lang="zh-CN" altLang="en-US" sz="1600" smtClean="0">
                <a:solidFill>
                  <a:srgbClr val="C00000"/>
                </a:solidFill>
                <a:latin typeface="Times New Roman" pitchFamily="18" charset="0"/>
                <a:cs typeface="Times New Roman" pitchFamily="18" charset="0"/>
              </a:rPr>
              <a:t>标准</a:t>
            </a:r>
            <a:r>
              <a:rPr lang="zh-CN" altLang="en-US" sz="1600" smtClean="0">
                <a:solidFill>
                  <a:srgbClr val="1A3868"/>
                </a:solidFill>
                <a:latin typeface="Times New Roman" pitchFamily="18" charset="0"/>
                <a:cs typeface="Times New Roman" pitchFamily="18" charset="0"/>
              </a:rPr>
              <a:t>以太网</a:t>
            </a:r>
            <a:r>
              <a:rPr lang="en-US" altLang="zh-CN" sz="1600" smtClean="0">
                <a:solidFill>
                  <a:srgbClr val="1A3868"/>
                </a:solidFill>
                <a:latin typeface="Times New Roman" pitchFamily="18" charset="0"/>
                <a:cs typeface="Times New Roman" pitchFamily="18" charset="0"/>
              </a:rPr>
              <a:t>802.3 10Base-5</a:t>
            </a:r>
            <a:r>
              <a:rPr lang="zh-CN" altLang="en-US" sz="1600" smtClean="0">
                <a:solidFill>
                  <a:srgbClr val="1A3868"/>
                </a:solidFill>
                <a:latin typeface="Times New Roman" pitchFamily="18" charset="0"/>
                <a:cs typeface="Times New Roman" pitchFamily="18" charset="0"/>
              </a:rPr>
              <a:t>的标准；</a:t>
            </a:r>
          </a:p>
          <a:p>
            <a:pPr marL="822325" lvl="1">
              <a:spcBef>
                <a:spcPct val="0"/>
              </a:spcBef>
              <a:spcAft>
                <a:spcPct val="20000"/>
              </a:spcAft>
            </a:pPr>
            <a:r>
              <a:rPr lang="en-US" altLang="zh-CN" sz="1600" smtClean="0">
                <a:solidFill>
                  <a:srgbClr val="1A3868"/>
                </a:solidFill>
                <a:latin typeface="Times New Roman" pitchFamily="18" charset="0"/>
                <a:cs typeface="Times New Roman" pitchFamily="18" charset="0"/>
              </a:rPr>
              <a:t>1988</a:t>
            </a:r>
            <a:r>
              <a:rPr lang="zh-CN" altLang="en-US" sz="1600" smtClean="0">
                <a:solidFill>
                  <a:srgbClr val="1A3868"/>
                </a:solidFill>
                <a:latin typeface="Times New Roman" pitchFamily="18" charset="0"/>
                <a:cs typeface="Times New Roman" pitchFamily="18" charset="0"/>
              </a:rPr>
              <a:t>年，</a:t>
            </a:r>
            <a:r>
              <a:rPr lang="en-US" altLang="zh-CN" sz="1600" smtClean="0">
                <a:solidFill>
                  <a:srgbClr val="1A3868"/>
                </a:solidFill>
                <a:latin typeface="Times New Roman" pitchFamily="18" charset="0"/>
                <a:cs typeface="Times New Roman" pitchFamily="18" charset="0"/>
              </a:rPr>
              <a:t>IEEE</a:t>
            </a:r>
            <a:r>
              <a:rPr lang="zh-CN" altLang="en-US" sz="1600" smtClean="0">
                <a:solidFill>
                  <a:srgbClr val="1A3868"/>
                </a:solidFill>
                <a:latin typeface="Times New Roman" pitchFamily="18" charset="0"/>
                <a:cs typeface="Times New Roman" pitchFamily="18" charset="0"/>
              </a:rPr>
              <a:t>推出标准以太网</a:t>
            </a:r>
            <a:r>
              <a:rPr lang="en-US" altLang="zh-CN" sz="1600" smtClean="0">
                <a:solidFill>
                  <a:srgbClr val="1A3868"/>
                </a:solidFill>
                <a:latin typeface="Times New Roman" pitchFamily="18" charset="0"/>
                <a:cs typeface="Times New Roman" pitchFamily="18" charset="0"/>
              </a:rPr>
              <a:t>802.3a 10Base-2</a:t>
            </a:r>
            <a:r>
              <a:rPr lang="zh-CN" altLang="en-US" sz="1600" smtClean="0">
                <a:solidFill>
                  <a:srgbClr val="1A3868"/>
                </a:solidFill>
                <a:latin typeface="Times New Roman" pitchFamily="18" charset="0"/>
                <a:cs typeface="Times New Roman" pitchFamily="18" charset="0"/>
              </a:rPr>
              <a:t>的标准；</a:t>
            </a:r>
          </a:p>
          <a:p>
            <a:pPr marL="822325" lvl="1">
              <a:spcBef>
                <a:spcPct val="0"/>
              </a:spcBef>
              <a:spcAft>
                <a:spcPct val="20000"/>
              </a:spcAft>
            </a:pPr>
            <a:r>
              <a:rPr lang="en-US" altLang="zh-CN" sz="1600" smtClean="0">
                <a:solidFill>
                  <a:srgbClr val="1A3868"/>
                </a:solidFill>
                <a:latin typeface="Times New Roman" pitchFamily="18" charset="0"/>
                <a:cs typeface="Times New Roman" pitchFamily="18" charset="0"/>
              </a:rPr>
              <a:t>1990</a:t>
            </a:r>
            <a:r>
              <a:rPr lang="zh-CN" altLang="en-US" sz="1600" smtClean="0">
                <a:solidFill>
                  <a:srgbClr val="1A3868"/>
                </a:solidFill>
                <a:latin typeface="Times New Roman" pitchFamily="18" charset="0"/>
                <a:cs typeface="Times New Roman" pitchFamily="18" charset="0"/>
              </a:rPr>
              <a:t>年，</a:t>
            </a:r>
            <a:r>
              <a:rPr lang="en-US" altLang="zh-CN" sz="1600" smtClean="0">
                <a:solidFill>
                  <a:srgbClr val="1A3868"/>
                </a:solidFill>
                <a:latin typeface="Times New Roman" pitchFamily="18" charset="0"/>
                <a:cs typeface="Times New Roman" pitchFamily="18" charset="0"/>
              </a:rPr>
              <a:t>IEEE</a:t>
            </a:r>
            <a:r>
              <a:rPr lang="zh-CN" altLang="en-US" sz="1600" smtClean="0">
                <a:solidFill>
                  <a:srgbClr val="1A3868"/>
                </a:solidFill>
                <a:latin typeface="Times New Roman" pitchFamily="18" charset="0"/>
                <a:cs typeface="Times New Roman" pitchFamily="18" charset="0"/>
              </a:rPr>
              <a:t>推出标准以太网</a:t>
            </a:r>
            <a:r>
              <a:rPr lang="en-US" altLang="zh-CN" sz="1600" smtClean="0">
                <a:solidFill>
                  <a:srgbClr val="1A3868"/>
                </a:solidFill>
                <a:latin typeface="Times New Roman" pitchFamily="18" charset="0"/>
                <a:cs typeface="Times New Roman" pitchFamily="18" charset="0"/>
              </a:rPr>
              <a:t>802.3i 10Base-T</a:t>
            </a:r>
            <a:r>
              <a:rPr lang="zh-CN" altLang="en-US" sz="1600" smtClean="0">
                <a:solidFill>
                  <a:srgbClr val="1A3868"/>
                </a:solidFill>
                <a:latin typeface="Times New Roman" pitchFamily="18" charset="0"/>
                <a:cs typeface="Times New Roman" pitchFamily="18" charset="0"/>
              </a:rPr>
              <a:t>的标准；</a:t>
            </a:r>
          </a:p>
          <a:p>
            <a:pPr marL="822325" lvl="1">
              <a:spcBef>
                <a:spcPct val="0"/>
              </a:spcBef>
              <a:spcAft>
                <a:spcPct val="20000"/>
              </a:spcAft>
            </a:pPr>
            <a:r>
              <a:rPr lang="en-US" altLang="zh-CN" sz="1600" smtClean="0">
                <a:solidFill>
                  <a:srgbClr val="1A3868"/>
                </a:solidFill>
                <a:latin typeface="Times New Roman" pitchFamily="18" charset="0"/>
                <a:cs typeface="Times New Roman" pitchFamily="18" charset="0"/>
              </a:rPr>
              <a:t>1993</a:t>
            </a:r>
            <a:r>
              <a:rPr lang="zh-CN" altLang="en-US" sz="1600" smtClean="0">
                <a:solidFill>
                  <a:srgbClr val="1A3868"/>
                </a:solidFill>
                <a:latin typeface="Times New Roman" pitchFamily="18" charset="0"/>
                <a:cs typeface="Times New Roman" pitchFamily="18" charset="0"/>
              </a:rPr>
              <a:t>年，</a:t>
            </a:r>
            <a:r>
              <a:rPr lang="en-US" altLang="zh-CN" sz="1600" smtClean="0">
                <a:solidFill>
                  <a:srgbClr val="1A3868"/>
                </a:solidFill>
                <a:latin typeface="Times New Roman" pitchFamily="18" charset="0"/>
                <a:cs typeface="Times New Roman" pitchFamily="18" charset="0"/>
              </a:rPr>
              <a:t>IEEE</a:t>
            </a:r>
            <a:r>
              <a:rPr lang="zh-CN" altLang="en-US" sz="1600" smtClean="0">
                <a:solidFill>
                  <a:srgbClr val="1A3868"/>
                </a:solidFill>
                <a:latin typeface="Times New Roman" pitchFamily="18" charset="0"/>
                <a:cs typeface="Times New Roman" pitchFamily="18" charset="0"/>
              </a:rPr>
              <a:t>推出标准以太网</a:t>
            </a:r>
            <a:r>
              <a:rPr lang="en-US" altLang="zh-CN" sz="1600" smtClean="0">
                <a:solidFill>
                  <a:srgbClr val="1A3868"/>
                </a:solidFill>
                <a:latin typeface="Times New Roman" pitchFamily="18" charset="0"/>
                <a:cs typeface="Times New Roman" pitchFamily="18" charset="0"/>
              </a:rPr>
              <a:t>802.3j 10Base-F</a:t>
            </a:r>
            <a:r>
              <a:rPr lang="zh-CN" altLang="en-US" sz="1600" smtClean="0">
                <a:solidFill>
                  <a:srgbClr val="1A3868"/>
                </a:solidFill>
                <a:latin typeface="Times New Roman" pitchFamily="18" charset="0"/>
                <a:cs typeface="Times New Roman" pitchFamily="18" charset="0"/>
              </a:rPr>
              <a:t>的标准；</a:t>
            </a:r>
          </a:p>
          <a:p>
            <a:pPr marL="179388" indent="-179388">
              <a:spcBef>
                <a:spcPct val="0"/>
              </a:spcBef>
              <a:spcAft>
                <a:spcPct val="20000"/>
              </a:spcAft>
            </a:pPr>
            <a:r>
              <a:rPr lang="en-US" altLang="zh-CN" sz="1600" smtClean="0">
                <a:solidFill>
                  <a:srgbClr val="1A3868"/>
                </a:solidFill>
                <a:latin typeface="Times New Roman" pitchFamily="18" charset="0"/>
                <a:cs typeface="Times New Roman" pitchFamily="18" charset="0"/>
              </a:rPr>
              <a:t>1995</a:t>
            </a:r>
            <a:r>
              <a:rPr lang="zh-CN" altLang="en-US" sz="1600" smtClean="0">
                <a:solidFill>
                  <a:srgbClr val="1A3868"/>
                </a:solidFill>
                <a:latin typeface="Times New Roman" pitchFamily="18" charset="0"/>
                <a:cs typeface="Times New Roman" pitchFamily="18" charset="0"/>
              </a:rPr>
              <a:t>年，</a:t>
            </a:r>
            <a:r>
              <a:rPr lang="en-US" altLang="zh-CN" sz="1600" smtClean="0">
                <a:solidFill>
                  <a:srgbClr val="1A3868"/>
                </a:solidFill>
                <a:latin typeface="Times New Roman" pitchFamily="18" charset="0"/>
                <a:cs typeface="Times New Roman" pitchFamily="18" charset="0"/>
              </a:rPr>
              <a:t>IEEE</a:t>
            </a:r>
            <a:r>
              <a:rPr lang="zh-CN" altLang="en-US" sz="1600" smtClean="0">
                <a:solidFill>
                  <a:srgbClr val="1A3868"/>
                </a:solidFill>
                <a:latin typeface="Times New Roman" pitchFamily="18" charset="0"/>
                <a:cs typeface="Times New Roman" pitchFamily="18" charset="0"/>
              </a:rPr>
              <a:t>推出</a:t>
            </a:r>
            <a:r>
              <a:rPr lang="zh-CN" altLang="en-US" sz="1600" smtClean="0">
                <a:solidFill>
                  <a:srgbClr val="C00000"/>
                </a:solidFill>
                <a:latin typeface="Times New Roman" pitchFamily="18" charset="0"/>
                <a:cs typeface="Times New Roman" pitchFamily="18" charset="0"/>
              </a:rPr>
              <a:t>快速</a:t>
            </a:r>
            <a:r>
              <a:rPr lang="zh-CN" altLang="en-US" sz="1600" smtClean="0">
                <a:solidFill>
                  <a:srgbClr val="1A3868"/>
                </a:solidFill>
                <a:latin typeface="Times New Roman" pitchFamily="18" charset="0"/>
                <a:cs typeface="Times New Roman" pitchFamily="18" charset="0"/>
              </a:rPr>
              <a:t>以太网</a:t>
            </a:r>
            <a:r>
              <a:rPr lang="en-US" altLang="zh-CN" sz="1600" smtClean="0">
                <a:solidFill>
                  <a:srgbClr val="1A3868"/>
                </a:solidFill>
                <a:latin typeface="Times New Roman" pitchFamily="18" charset="0"/>
                <a:cs typeface="Times New Roman" pitchFamily="18" charset="0"/>
              </a:rPr>
              <a:t>802.3u 100Base-T</a:t>
            </a:r>
            <a:r>
              <a:rPr lang="zh-CN" altLang="en-US" sz="1600" smtClean="0">
                <a:solidFill>
                  <a:srgbClr val="1A3868"/>
                </a:solidFill>
                <a:latin typeface="Times New Roman" pitchFamily="18" charset="0"/>
                <a:cs typeface="Times New Roman" pitchFamily="18" charset="0"/>
              </a:rPr>
              <a:t>的标准；</a:t>
            </a:r>
          </a:p>
          <a:p>
            <a:pPr marL="179388" indent="-179388">
              <a:spcBef>
                <a:spcPct val="0"/>
              </a:spcBef>
            </a:pPr>
            <a:r>
              <a:rPr lang="en-US" altLang="zh-CN" sz="1600" smtClean="0">
                <a:solidFill>
                  <a:srgbClr val="1A3868"/>
                </a:solidFill>
                <a:latin typeface="Times New Roman" pitchFamily="18" charset="0"/>
                <a:cs typeface="Times New Roman" pitchFamily="18" charset="0"/>
              </a:rPr>
              <a:t>1998</a:t>
            </a:r>
            <a:r>
              <a:rPr lang="zh-CN" altLang="en-US" sz="1600" smtClean="0">
                <a:solidFill>
                  <a:srgbClr val="1A3868"/>
                </a:solidFill>
                <a:latin typeface="Times New Roman" pitchFamily="18" charset="0"/>
                <a:cs typeface="Times New Roman" pitchFamily="18" charset="0"/>
              </a:rPr>
              <a:t>年，</a:t>
            </a:r>
            <a:r>
              <a:rPr lang="en-US" altLang="zh-CN" sz="1600" smtClean="0">
                <a:solidFill>
                  <a:srgbClr val="1A3868"/>
                </a:solidFill>
                <a:latin typeface="Times New Roman" pitchFamily="18" charset="0"/>
                <a:cs typeface="Times New Roman" pitchFamily="18" charset="0"/>
              </a:rPr>
              <a:t>IEEE</a:t>
            </a:r>
            <a:r>
              <a:rPr lang="zh-CN" altLang="en-US" sz="1600" smtClean="0">
                <a:solidFill>
                  <a:srgbClr val="1A3868"/>
                </a:solidFill>
                <a:latin typeface="Times New Roman" pitchFamily="18" charset="0"/>
                <a:cs typeface="Times New Roman" pitchFamily="18" charset="0"/>
              </a:rPr>
              <a:t>推出</a:t>
            </a:r>
            <a:r>
              <a:rPr lang="zh-CN" altLang="en-US" sz="1600" smtClean="0">
                <a:solidFill>
                  <a:srgbClr val="C00000"/>
                </a:solidFill>
                <a:latin typeface="Times New Roman" pitchFamily="18" charset="0"/>
                <a:cs typeface="Times New Roman" pitchFamily="18" charset="0"/>
              </a:rPr>
              <a:t>千兆</a:t>
            </a:r>
            <a:r>
              <a:rPr lang="zh-CN" altLang="en-US" sz="1600" smtClean="0">
                <a:solidFill>
                  <a:srgbClr val="1A3868"/>
                </a:solidFill>
                <a:latin typeface="Times New Roman" pitchFamily="18" charset="0"/>
                <a:cs typeface="Times New Roman" pitchFamily="18" charset="0"/>
              </a:rPr>
              <a:t>以太网</a:t>
            </a:r>
            <a:r>
              <a:rPr lang="en-US" altLang="zh-CN" sz="1600" smtClean="0">
                <a:solidFill>
                  <a:srgbClr val="1A3868"/>
                </a:solidFill>
                <a:latin typeface="Times New Roman" pitchFamily="18" charset="0"/>
                <a:cs typeface="Times New Roman" pitchFamily="18" charset="0"/>
              </a:rPr>
              <a:t>802.3z 1000Base-X</a:t>
            </a:r>
            <a:r>
              <a:rPr lang="zh-CN" altLang="en-US" sz="1600" smtClean="0">
                <a:solidFill>
                  <a:srgbClr val="1A3868"/>
                </a:solidFill>
                <a:latin typeface="Times New Roman" pitchFamily="18" charset="0"/>
                <a:cs typeface="Times New Roman" pitchFamily="18" charset="0"/>
              </a:rPr>
              <a:t>的标准；</a:t>
            </a:r>
          </a:p>
          <a:p>
            <a:pPr marL="822325" lvl="1">
              <a:spcBef>
                <a:spcPct val="0"/>
              </a:spcBef>
              <a:spcAft>
                <a:spcPct val="20000"/>
              </a:spcAft>
            </a:pPr>
            <a:r>
              <a:rPr lang="en-US" altLang="zh-CN" sz="1600" smtClean="0">
                <a:solidFill>
                  <a:srgbClr val="1A3868"/>
                </a:solidFill>
                <a:latin typeface="Times New Roman" pitchFamily="18" charset="0"/>
                <a:cs typeface="Times New Roman" pitchFamily="18" charset="0"/>
              </a:rPr>
              <a:t>1999</a:t>
            </a:r>
            <a:r>
              <a:rPr lang="zh-CN" altLang="en-US" sz="1600" smtClean="0">
                <a:solidFill>
                  <a:srgbClr val="1A3868"/>
                </a:solidFill>
                <a:latin typeface="Times New Roman" pitchFamily="18" charset="0"/>
                <a:cs typeface="Times New Roman" pitchFamily="18" charset="0"/>
              </a:rPr>
              <a:t>年，</a:t>
            </a:r>
            <a:r>
              <a:rPr lang="en-US" altLang="zh-CN" sz="1600" smtClean="0">
                <a:solidFill>
                  <a:srgbClr val="1A3868"/>
                </a:solidFill>
                <a:latin typeface="Times New Roman" pitchFamily="18" charset="0"/>
                <a:cs typeface="Times New Roman" pitchFamily="18" charset="0"/>
              </a:rPr>
              <a:t>IEEE</a:t>
            </a:r>
            <a:r>
              <a:rPr lang="zh-CN" altLang="en-US" sz="1600" smtClean="0">
                <a:solidFill>
                  <a:srgbClr val="1A3868"/>
                </a:solidFill>
                <a:latin typeface="Times New Roman" pitchFamily="18" charset="0"/>
                <a:cs typeface="Times New Roman" pitchFamily="18" charset="0"/>
              </a:rPr>
              <a:t>推出千兆以太网</a:t>
            </a:r>
            <a:r>
              <a:rPr lang="en-US" altLang="zh-CN" sz="1600" smtClean="0">
                <a:solidFill>
                  <a:srgbClr val="1A3868"/>
                </a:solidFill>
                <a:latin typeface="Times New Roman" pitchFamily="18" charset="0"/>
                <a:cs typeface="Times New Roman" pitchFamily="18" charset="0"/>
              </a:rPr>
              <a:t>802.3ab 1000Base-T</a:t>
            </a:r>
            <a:r>
              <a:rPr lang="zh-CN" altLang="en-US" sz="1600" smtClean="0">
                <a:solidFill>
                  <a:srgbClr val="1A3868"/>
                </a:solidFill>
                <a:latin typeface="Times New Roman" pitchFamily="18" charset="0"/>
                <a:cs typeface="Times New Roman" pitchFamily="18" charset="0"/>
              </a:rPr>
              <a:t>的标准；</a:t>
            </a:r>
          </a:p>
          <a:p>
            <a:pPr marL="179388" indent="-179388">
              <a:spcBef>
                <a:spcPct val="0"/>
              </a:spcBef>
            </a:pPr>
            <a:r>
              <a:rPr lang="en-US" altLang="zh-CN" sz="1600" smtClean="0">
                <a:solidFill>
                  <a:srgbClr val="1A3868"/>
                </a:solidFill>
                <a:latin typeface="Times New Roman" pitchFamily="18" charset="0"/>
                <a:cs typeface="Times New Roman" pitchFamily="18" charset="0"/>
              </a:rPr>
              <a:t>2002</a:t>
            </a:r>
            <a:r>
              <a:rPr lang="zh-CN" altLang="en-US" sz="1600" smtClean="0">
                <a:solidFill>
                  <a:srgbClr val="1A3868"/>
                </a:solidFill>
                <a:latin typeface="Times New Roman" pitchFamily="18" charset="0"/>
                <a:cs typeface="Times New Roman" pitchFamily="18" charset="0"/>
              </a:rPr>
              <a:t>年，</a:t>
            </a:r>
            <a:r>
              <a:rPr lang="en-US" altLang="zh-CN" sz="1600" smtClean="0">
                <a:solidFill>
                  <a:srgbClr val="1A3868"/>
                </a:solidFill>
                <a:latin typeface="Times New Roman" pitchFamily="18" charset="0"/>
                <a:cs typeface="Times New Roman" pitchFamily="18" charset="0"/>
              </a:rPr>
              <a:t>IEEE</a:t>
            </a:r>
            <a:r>
              <a:rPr lang="zh-CN" altLang="en-US" sz="1600" smtClean="0">
                <a:solidFill>
                  <a:srgbClr val="1A3868"/>
                </a:solidFill>
                <a:latin typeface="Times New Roman" pitchFamily="18" charset="0"/>
                <a:cs typeface="Times New Roman" pitchFamily="18" charset="0"/>
              </a:rPr>
              <a:t>推出</a:t>
            </a:r>
            <a:r>
              <a:rPr lang="zh-CN" altLang="en-US" sz="1600" smtClean="0">
                <a:solidFill>
                  <a:srgbClr val="C00000"/>
                </a:solidFill>
                <a:latin typeface="Times New Roman" pitchFamily="18" charset="0"/>
                <a:cs typeface="Times New Roman" pitchFamily="18" charset="0"/>
              </a:rPr>
              <a:t>万兆</a:t>
            </a:r>
            <a:r>
              <a:rPr lang="zh-CN" altLang="en-US" sz="1600" smtClean="0">
                <a:solidFill>
                  <a:srgbClr val="1A3868"/>
                </a:solidFill>
                <a:latin typeface="Times New Roman" pitchFamily="18" charset="0"/>
                <a:cs typeface="Times New Roman" pitchFamily="18" charset="0"/>
              </a:rPr>
              <a:t>以太网</a:t>
            </a:r>
            <a:r>
              <a:rPr lang="en-US" altLang="zh-CN" sz="1600" smtClean="0">
                <a:solidFill>
                  <a:srgbClr val="1A3868"/>
                </a:solidFill>
                <a:latin typeface="Times New Roman" pitchFamily="18" charset="0"/>
                <a:cs typeface="Times New Roman" pitchFamily="18" charset="0"/>
              </a:rPr>
              <a:t>802.3ae</a:t>
            </a:r>
            <a:r>
              <a:rPr lang="zh-CN" altLang="en-US" sz="1600" smtClean="0">
                <a:solidFill>
                  <a:srgbClr val="1A3868"/>
                </a:solidFill>
                <a:latin typeface="Times New Roman" pitchFamily="18" charset="0"/>
                <a:cs typeface="Times New Roman" pitchFamily="18" charset="0"/>
              </a:rPr>
              <a:t>标准</a:t>
            </a:r>
          </a:p>
          <a:p>
            <a:pPr marL="822325" lvl="1">
              <a:spcBef>
                <a:spcPct val="0"/>
              </a:spcBef>
              <a:spcAft>
                <a:spcPct val="20000"/>
              </a:spcAft>
            </a:pPr>
            <a:r>
              <a:rPr lang="zh-CN" altLang="en-US" sz="1600" smtClean="0">
                <a:solidFill>
                  <a:srgbClr val="1A3868"/>
                </a:solidFill>
                <a:latin typeface="Times New Roman" pitchFamily="18" charset="0"/>
                <a:cs typeface="Times New Roman" pitchFamily="18" charset="0"/>
              </a:rPr>
              <a:t>包含 </a:t>
            </a:r>
            <a:r>
              <a:rPr lang="en-US" altLang="zh-CN" sz="1600" smtClean="0">
                <a:solidFill>
                  <a:srgbClr val="1A3868"/>
                </a:solidFill>
                <a:latin typeface="Times New Roman" pitchFamily="18" charset="0"/>
                <a:cs typeface="Times New Roman" pitchFamily="18" charset="0"/>
              </a:rPr>
              <a:t>10GBase-R</a:t>
            </a:r>
            <a:r>
              <a:rPr lang="zh-CN" altLang="en-US" sz="1600" smtClean="0">
                <a:solidFill>
                  <a:srgbClr val="1A3868"/>
                </a:solidFill>
                <a:latin typeface="Times New Roman" pitchFamily="18" charset="0"/>
                <a:cs typeface="Times New Roman" pitchFamily="18" charset="0"/>
              </a:rPr>
              <a:t>，</a:t>
            </a:r>
            <a:r>
              <a:rPr lang="en-US" altLang="zh-CN" sz="1600" smtClean="0">
                <a:solidFill>
                  <a:srgbClr val="1A3868"/>
                </a:solidFill>
                <a:latin typeface="Times New Roman" pitchFamily="18" charset="0"/>
                <a:cs typeface="Times New Roman" pitchFamily="18" charset="0"/>
              </a:rPr>
              <a:t>10GBase-W</a:t>
            </a:r>
            <a:r>
              <a:rPr lang="zh-CN" altLang="en-US" sz="1600" smtClean="0">
                <a:solidFill>
                  <a:srgbClr val="1A3868"/>
                </a:solidFill>
                <a:latin typeface="Times New Roman" pitchFamily="18" charset="0"/>
                <a:cs typeface="Times New Roman" pitchFamily="18" charset="0"/>
              </a:rPr>
              <a:t>和</a:t>
            </a:r>
            <a:r>
              <a:rPr lang="en-US" altLang="zh-CN" sz="1600" smtClean="0">
                <a:solidFill>
                  <a:srgbClr val="1A3868"/>
                </a:solidFill>
                <a:latin typeface="Times New Roman" pitchFamily="18" charset="0"/>
                <a:cs typeface="Times New Roman" pitchFamily="18" charset="0"/>
              </a:rPr>
              <a:t>10GBase-X</a:t>
            </a:r>
            <a:r>
              <a:rPr lang="zh-CN" altLang="en-US" sz="1600" smtClean="0">
                <a:solidFill>
                  <a:srgbClr val="1A3868"/>
                </a:solidFill>
                <a:latin typeface="Times New Roman" pitchFamily="18" charset="0"/>
                <a:cs typeface="Times New Roman" pitchFamily="18" charset="0"/>
              </a:rPr>
              <a:t>。</a:t>
            </a:r>
          </a:p>
          <a:p>
            <a:pPr marL="822325" lvl="1">
              <a:spcBef>
                <a:spcPct val="0"/>
              </a:spcBef>
              <a:spcAft>
                <a:spcPct val="20000"/>
              </a:spcAft>
            </a:pPr>
            <a:r>
              <a:rPr lang="en-US" altLang="zh-CN" sz="1600" smtClean="0">
                <a:solidFill>
                  <a:srgbClr val="1A3868"/>
                </a:solidFill>
                <a:latin typeface="Times New Roman" pitchFamily="18" charset="0"/>
                <a:cs typeface="Times New Roman" pitchFamily="18" charset="0"/>
              </a:rPr>
              <a:t>2004</a:t>
            </a:r>
            <a:r>
              <a:rPr lang="zh-CN" altLang="en-US" sz="1600" smtClean="0">
                <a:solidFill>
                  <a:srgbClr val="1A3868"/>
                </a:solidFill>
                <a:latin typeface="Times New Roman" pitchFamily="18" charset="0"/>
                <a:cs typeface="Times New Roman" pitchFamily="18" charset="0"/>
              </a:rPr>
              <a:t>年，</a:t>
            </a:r>
            <a:r>
              <a:rPr lang="en-US" altLang="zh-CN" sz="1600" smtClean="0">
                <a:solidFill>
                  <a:srgbClr val="1A3868"/>
                </a:solidFill>
                <a:latin typeface="Times New Roman" pitchFamily="18" charset="0"/>
                <a:cs typeface="Times New Roman" pitchFamily="18" charset="0"/>
              </a:rPr>
              <a:t>IEEE</a:t>
            </a:r>
            <a:r>
              <a:rPr lang="zh-CN" altLang="en-US" sz="1600" smtClean="0">
                <a:solidFill>
                  <a:srgbClr val="1A3868"/>
                </a:solidFill>
                <a:latin typeface="Times New Roman" pitchFamily="18" charset="0"/>
                <a:cs typeface="Times New Roman" pitchFamily="18" charset="0"/>
              </a:rPr>
              <a:t>推出万兆以太网</a:t>
            </a:r>
            <a:r>
              <a:rPr lang="en-US" altLang="zh-CN" sz="1600" smtClean="0">
                <a:solidFill>
                  <a:srgbClr val="1A3868"/>
                </a:solidFill>
                <a:latin typeface="Times New Roman" pitchFamily="18" charset="0"/>
                <a:cs typeface="Times New Roman" pitchFamily="18" charset="0"/>
              </a:rPr>
              <a:t>803.3ak</a:t>
            </a:r>
            <a:r>
              <a:rPr lang="zh-CN" altLang="en-US" sz="1600" smtClean="0">
                <a:solidFill>
                  <a:srgbClr val="1A3868"/>
                </a:solidFill>
                <a:latin typeface="Times New Roman" pitchFamily="18" charset="0"/>
                <a:cs typeface="Times New Roman" pitchFamily="18" charset="0"/>
              </a:rPr>
              <a:t>同轴电缆</a:t>
            </a:r>
            <a:r>
              <a:rPr lang="en-US" altLang="zh-CN" sz="1600" smtClean="0">
                <a:solidFill>
                  <a:srgbClr val="1A3868"/>
                </a:solidFill>
                <a:latin typeface="Times New Roman" pitchFamily="18" charset="0"/>
                <a:cs typeface="Times New Roman" pitchFamily="18" charset="0"/>
              </a:rPr>
              <a:t>10G</a:t>
            </a:r>
            <a:r>
              <a:rPr lang="zh-CN" altLang="en-US" sz="1600" smtClean="0">
                <a:solidFill>
                  <a:srgbClr val="1A3868"/>
                </a:solidFill>
                <a:latin typeface="Times New Roman" pitchFamily="18" charset="0"/>
                <a:cs typeface="Times New Roman" pitchFamily="18" charset="0"/>
              </a:rPr>
              <a:t>标准。</a:t>
            </a:r>
          </a:p>
          <a:p>
            <a:pPr marL="822325" lvl="1">
              <a:spcBef>
                <a:spcPct val="0"/>
              </a:spcBef>
              <a:spcAft>
                <a:spcPct val="20000"/>
              </a:spcAft>
            </a:pPr>
            <a:r>
              <a:rPr lang="en-US" altLang="zh-CN" sz="1600" smtClean="0">
                <a:solidFill>
                  <a:srgbClr val="1A3868"/>
                </a:solidFill>
                <a:latin typeface="Times New Roman" pitchFamily="18" charset="0"/>
                <a:cs typeface="Times New Roman" pitchFamily="18" charset="0"/>
              </a:rPr>
              <a:t>2006</a:t>
            </a:r>
            <a:r>
              <a:rPr lang="zh-CN" altLang="en-US" sz="1600" smtClean="0">
                <a:solidFill>
                  <a:srgbClr val="1A3868"/>
                </a:solidFill>
                <a:latin typeface="Times New Roman" pitchFamily="18" charset="0"/>
                <a:cs typeface="Times New Roman" pitchFamily="18" charset="0"/>
              </a:rPr>
              <a:t>年，</a:t>
            </a:r>
            <a:r>
              <a:rPr lang="en-US" altLang="zh-CN" sz="1600" smtClean="0">
                <a:solidFill>
                  <a:srgbClr val="1A3868"/>
                </a:solidFill>
                <a:latin typeface="Times New Roman" pitchFamily="18" charset="0"/>
                <a:cs typeface="Times New Roman" pitchFamily="18" charset="0"/>
              </a:rPr>
              <a:t>IEEE</a:t>
            </a:r>
            <a:r>
              <a:rPr lang="zh-CN" altLang="en-US" sz="1600" smtClean="0">
                <a:solidFill>
                  <a:srgbClr val="1A3868"/>
                </a:solidFill>
                <a:latin typeface="Times New Roman" pitchFamily="18" charset="0"/>
                <a:cs typeface="Times New Roman" pitchFamily="18" charset="0"/>
              </a:rPr>
              <a:t>推出万兆以太网</a:t>
            </a:r>
            <a:r>
              <a:rPr lang="en-US" altLang="zh-CN" sz="1600" smtClean="0">
                <a:solidFill>
                  <a:srgbClr val="1A3868"/>
                </a:solidFill>
                <a:latin typeface="Times New Roman" pitchFamily="18" charset="0"/>
                <a:cs typeface="Times New Roman" pitchFamily="18" charset="0"/>
              </a:rPr>
              <a:t>803.3an10G</a:t>
            </a:r>
            <a:r>
              <a:rPr lang="zh-CN" altLang="en-US" sz="1600" smtClean="0">
                <a:solidFill>
                  <a:srgbClr val="1A3868"/>
                </a:solidFill>
                <a:latin typeface="Times New Roman" pitchFamily="18" charset="0"/>
                <a:cs typeface="Times New Roman" pitchFamily="18" charset="0"/>
              </a:rPr>
              <a:t>非屏蔽双绞线铜线标准。</a:t>
            </a:r>
          </a:p>
          <a:p>
            <a:pPr marL="179388" indent="-179388">
              <a:spcBef>
                <a:spcPct val="0"/>
              </a:spcBef>
            </a:pPr>
            <a:r>
              <a:rPr lang="en-US" altLang="zh-CN" sz="1600" smtClean="0">
                <a:solidFill>
                  <a:srgbClr val="1A3868"/>
                </a:solidFill>
                <a:latin typeface="Times New Roman" pitchFamily="18" charset="0"/>
                <a:cs typeface="Times New Roman" pitchFamily="18" charset="0"/>
              </a:rPr>
              <a:t>2010</a:t>
            </a:r>
            <a:r>
              <a:rPr lang="zh-CN" altLang="en-US" sz="1600" smtClean="0">
                <a:solidFill>
                  <a:srgbClr val="1A3868"/>
                </a:solidFill>
                <a:latin typeface="Times New Roman" pitchFamily="18" charset="0"/>
                <a:cs typeface="Times New Roman" pitchFamily="18" charset="0"/>
              </a:rPr>
              <a:t>年，</a:t>
            </a:r>
            <a:r>
              <a:rPr lang="en-US" altLang="zh-CN" sz="1600" smtClean="0">
                <a:solidFill>
                  <a:srgbClr val="1A3868"/>
                </a:solidFill>
                <a:latin typeface="Times New Roman" pitchFamily="18" charset="0"/>
                <a:cs typeface="Times New Roman" pitchFamily="18" charset="0"/>
              </a:rPr>
              <a:t>IEEE802.3ba,</a:t>
            </a:r>
            <a:r>
              <a:rPr lang="en-US" altLang="zh-CN" sz="1600" smtClean="0">
                <a:solidFill>
                  <a:srgbClr val="C00000"/>
                </a:solidFill>
                <a:latin typeface="Times New Roman" pitchFamily="18" charset="0"/>
                <a:cs typeface="Times New Roman" pitchFamily="18" charset="0"/>
              </a:rPr>
              <a:t>40/100G</a:t>
            </a:r>
            <a:r>
              <a:rPr lang="zh-CN" altLang="en-US" sz="1600" smtClean="0">
                <a:solidFill>
                  <a:srgbClr val="1A3868"/>
                </a:solidFill>
                <a:latin typeface="Times New Roman" pitchFamily="18" charset="0"/>
                <a:cs typeface="Times New Roman" pitchFamily="18" charset="0"/>
              </a:rPr>
              <a:t>以太网获批。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72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723">
                                            <p:txEl>
                                              <p:pRg st="5" end="5"/>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58723">
                                            <p:txEl>
                                              <p:pRg st="6" end="6"/>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8723">
                                            <p:txEl>
                                              <p:pRg st="7" end="7"/>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58723">
                                            <p:txEl>
                                              <p:pRg st="8" end="8"/>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58723">
                                            <p:txEl>
                                              <p:pRg st="9" end="9"/>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15872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872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type="body" idx="4294967295"/>
          </p:nvPr>
        </p:nvSpPr>
        <p:spPr>
          <a:xfrm>
            <a:off x="428625" y="1000125"/>
            <a:ext cx="5286375" cy="3716338"/>
          </a:xfrm>
        </p:spPr>
        <p:txBody>
          <a:bodyPr/>
          <a:lstStyle/>
          <a:p>
            <a:pPr marL="541338" indent="-274638" eaLnBrk="1" hangingPunct="1">
              <a:lnSpc>
                <a:spcPct val="110000"/>
              </a:lnSpc>
              <a:spcBef>
                <a:spcPts val="600"/>
              </a:spcBef>
              <a:spcAft>
                <a:spcPct val="20000"/>
              </a:spcAft>
              <a:buFontTx/>
              <a:buNone/>
            </a:pPr>
            <a:r>
              <a:rPr lang="zh-CN" altLang="en-US" b="1" smtClean="0">
                <a:solidFill>
                  <a:srgbClr val="007D7A"/>
                </a:solidFill>
                <a:latin typeface="Times New Roman" pitchFamily="18" charset="0"/>
                <a:cs typeface="Times New Roman" pitchFamily="18" charset="0"/>
              </a:rPr>
              <a:t>以太网命名方式</a:t>
            </a:r>
            <a:endParaRPr lang="en-US" altLang="zh-CN" b="1" smtClean="0">
              <a:solidFill>
                <a:srgbClr val="007D7A"/>
              </a:solidFill>
              <a:latin typeface="Times New Roman" pitchFamily="18" charset="0"/>
              <a:cs typeface="Times New Roman" pitchFamily="18" charset="0"/>
            </a:endParaRPr>
          </a:p>
          <a:p>
            <a:pPr marL="541338" indent="-274638" eaLnBrk="1" hangingPunct="1">
              <a:lnSpc>
                <a:spcPct val="110000"/>
              </a:lnSpc>
              <a:spcBef>
                <a:spcPts val="600"/>
              </a:spcBef>
              <a:spcAft>
                <a:spcPct val="20000"/>
              </a:spcAft>
              <a:buFontTx/>
              <a:buNone/>
            </a:pPr>
            <a:r>
              <a:rPr lang="en-US" altLang="zh-CN" sz="2000" smtClean="0">
                <a:solidFill>
                  <a:srgbClr val="1A3868"/>
                </a:solidFill>
                <a:latin typeface="Times New Roman" pitchFamily="18" charset="0"/>
                <a:cs typeface="Times New Roman" pitchFamily="18" charset="0"/>
              </a:rPr>
              <a:t>IEEE 802.3 X TYPE-Y NAME</a:t>
            </a:r>
          </a:p>
          <a:p>
            <a:pPr marL="541338" indent="-274638" eaLnBrk="1" hangingPunct="1">
              <a:lnSpc>
                <a:spcPct val="110000"/>
              </a:lnSpc>
              <a:spcBef>
                <a:spcPts val="600"/>
              </a:spcBef>
            </a:pPr>
            <a:r>
              <a:rPr lang="en-US" altLang="zh-CN" sz="2000" smtClean="0">
                <a:solidFill>
                  <a:srgbClr val="1A3868"/>
                </a:solidFill>
                <a:latin typeface="Times New Roman" pitchFamily="18" charset="0"/>
                <a:cs typeface="Times New Roman" pitchFamily="18" charset="0"/>
              </a:rPr>
              <a:t>X</a:t>
            </a:r>
            <a:r>
              <a:rPr lang="zh-CN" altLang="en-US" sz="2000" smtClean="0">
                <a:solidFill>
                  <a:srgbClr val="1A3868"/>
                </a:solidFill>
                <a:latin typeface="Times New Roman" pitchFamily="18" charset="0"/>
                <a:cs typeface="Times New Roman" pitchFamily="18" charset="0"/>
              </a:rPr>
              <a:t>表示传输速率</a:t>
            </a:r>
            <a:endParaRPr lang="en-US" altLang="zh-CN" sz="2000" smtClean="0">
              <a:solidFill>
                <a:srgbClr val="1A3868"/>
              </a:solidFill>
              <a:latin typeface="Times New Roman" pitchFamily="18" charset="0"/>
              <a:cs typeface="Times New Roman" pitchFamily="18" charset="0"/>
            </a:endParaRPr>
          </a:p>
          <a:p>
            <a:pPr marL="541338" indent="-274638" eaLnBrk="1" hangingPunct="1">
              <a:lnSpc>
                <a:spcPct val="110000"/>
              </a:lnSpc>
              <a:spcBef>
                <a:spcPts val="600"/>
              </a:spcBef>
            </a:pPr>
            <a:r>
              <a:rPr lang="en-US" altLang="zh-CN" sz="2000" smtClean="0">
                <a:solidFill>
                  <a:srgbClr val="1A3868"/>
                </a:solidFill>
                <a:latin typeface="Times New Roman" pitchFamily="18" charset="0"/>
                <a:cs typeface="Times New Roman" pitchFamily="18" charset="0"/>
              </a:rPr>
              <a:t>TYPE</a:t>
            </a:r>
            <a:r>
              <a:rPr lang="zh-CN" altLang="en-US" sz="2000" smtClean="0">
                <a:solidFill>
                  <a:srgbClr val="1A3868"/>
                </a:solidFill>
                <a:latin typeface="Times New Roman" pitchFamily="18" charset="0"/>
                <a:cs typeface="Times New Roman" pitchFamily="18" charset="0"/>
              </a:rPr>
              <a:t>表示信号</a:t>
            </a:r>
            <a:endParaRPr lang="en-US" altLang="zh-CN" sz="2000" smtClean="0">
              <a:solidFill>
                <a:srgbClr val="1A3868"/>
              </a:solidFill>
              <a:latin typeface="Times New Roman" pitchFamily="18" charset="0"/>
              <a:cs typeface="Times New Roman" pitchFamily="18" charset="0"/>
            </a:endParaRPr>
          </a:p>
          <a:p>
            <a:pPr marL="541338" indent="-274638" eaLnBrk="1" hangingPunct="1">
              <a:lnSpc>
                <a:spcPct val="110000"/>
              </a:lnSpc>
              <a:spcBef>
                <a:spcPts val="600"/>
              </a:spcBef>
              <a:buFontTx/>
              <a:buNone/>
            </a:pPr>
            <a:r>
              <a:rPr lang="en-US" altLang="zh-CN" sz="2000" smtClean="0">
                <a:solidFill>
                  <a:srgbClr val="1A3868"/>
                </a:solidFill>
                <a:latin typeface="Times New Roman" pitchFamily="18" charset="0"/>
                <a:cs typeface="Times New Roman" pitchFamily="18" charset="0"/>
              </a:rPr>
              <a:t>     </a:t>
            </a:r>
            <a:r>
              <a:rPr lang="zh-CN" altLang="en-US" sz="2000" smtClean="0">
                <a:solidFill>
                  <a:srgbClr val="1A3868"/>
                </a:solidFill>
                <a:latin typeface="Times New Roman" pitchFamily="18" charset="0"/>
                <a:cs typeface="Times New Roman" pitchFamily="18" charset="0"/>
              </a:rPr>
              <a:t>传输方式</a:t>
            </a:r>
            <a:endParaRPr lang="en-US" altLang="zh-CN" sz="2000" smtClean="0">
              <a:solidFill>
                <a:srgbClr val="1A3868"/>
              </a:solidFill>
              <a:latin typeface="Times New Roman" pitchFamily="18" charset="0"/>
              <a:cs typeface="Times New Roman" pitchFamily="18" charset="0"/>
            </a:endParaRPr>
          </a:p>
          <a:p>
            <a:pPr marL="541338" indent="-274638" eaLnBrk="1" hangingPunct="1">
              <a:lnSpc>
                <a:spcPct val="110000"/>
              </a:lnSpc>
              <a:spcBef>
                <a:spcPts val="600"/>
              </a:spcBef>
            </a:pPr>
            <a:r>
              <a:rPr lang="en-US" altLang="zh-CN" sz="2000" smtClean="0">
                <a:solidFill>
                  <a:srgbClr val="1A3868"/>
                </a:solidFill>
                <a:latin typeface="Times New Roman" pitchFamily="18" charset="0"/>
                <a:cs typeface="Times New Roman" pitchFamily="18" charset="0"/>
              </a:rPr>
              <a:t>Y</a:t>
            </a:r>
            <a:r>
              <a:rPr lang="zh-CN" altLang="en-US" sz="2000" smtClean="0">
                <a:solidFill>
                  <a:srgbClr val="1A3868"/>
                </a:solidFill>
                <a:latin typeface="Times New Roman" pitchFamily="18" charset="0"/>
                <a:cs typeface="Times New Roman" pitchFamily="18" charset="0"/>
              </a:rPr>
              <a:t>表示传输媒体</a:t>
            </a:r>
            <a:endParaRPr lang="en-US" altLang="zh-CN" sz="2000" smtClean="0">
              <a:solidFill>
                <a:srgbClr val="1A3868"/>
              </a:solidFill>
              <a:latin typeface="Times New Roman" pitchFamily="18" charset="0"/>
              <a:cs typeface="Times New Roman" pitchFamily="18" charset="0"/>
            </a:endParaRPr>
          </a:p>
          <a:p>
            <a:pPr marL="541338" indent="-274638" eaLnBrk="1" hangingPunct="1">
              <a:lnSpc>
                <a:spcPct val="110000"/>
              </a:lnSpc>
              <a:spcBef>
                <a:spcPts val="600"/>
              </a:spcBef>
            </a:pPr>
            <a:r>
              <a:rPr lang="en-US" altLang="zh-CN" sz="2000" smtClean="0">
                <a:solidFill>
                  <a:srgbClr val="1A3868"/>
                </a:solidFill>
                <a:latin typeface="Times New Roman" pitchFamily="18" charset="0"/>
                <a:cs typeface="Times New Roman" pitchFamily="18" charset="0"/>
              </a:rPr>
              <a:t>NAME</a:t>
            </a:r>
            <a:r>
              <a:rPr lang="zh-CN" altLang="en-US" sz="2000" smtClean="0">
                <a:solidFill>
                  <a:srgbClr val="1A3868"/>
                </a:solidFill>
                <a:latin typeface="Times New Roman" pitchFamily="18" charset="0"/>
                <a:cs typeface="Times New Roman" pitchFamily="18" charset="0"/>
              </a:rPr>
              <a:t>表示局域</a:t>
            </a:r>
            <a:endParaRPr lang="en-US" altLang="zh-CN" sz="2000" smtClean="0">
              <a:solidFill>
                <a:srgbClr val="1A3868"/>
              </a:solidFill>
              <a:latin typeface="Times New Roman" pitchFamily="18" charset="0"/>
              <a:cs typeface="Times New Roman" pitchFamily="18" charset="0"/>
            </a:endParaRPr>
          </a:p>
          <a:p>
            <a:pPr marL="541338" indent="-274638" eaLnBrk="1" hangingPunct="1">
              <a:lnSpc>
                <a:spcPct val="110000"/>
              </a:lnSpc>
              <a:spcBef>
                <a:spcPts val="600"/>
              </a:spcBef>
              <a:buFontTx/>
              <a:buNone/>
            </a:pPr>
            <a:r>
              <a:rPr lang="en-US" altLang="zh-CN" sz="2000" smtClean="0">
                <a:solidFill>
                  <a:srgbClr val="1A3868"/>
                </a:solidFill>
                <a:latin typeface="Times New Roman" pitchFamily="18" charset="0"/>
                <a:cs typeface="Times New Roman" pitchFamily="18" charset="0"/>
              </a:rPr>
              <a:t>    </a:t>
            </a:r>
            <a:r>
              <a:rPr lang="zh-CN" altLang="en-US" sz="2000" smtClean="0">
                <a:solidFill>
                  <a:srgbClr val="1A3868"/>
                </a:solidFill>
                <a:latin typeface="Times New Roman" pitchFamily="18" charset="0"/>
                <a:cs typeface="Times New Roman" pitchFamily="18" charset="0"/>
              </a:rPr>
              <a:t>网的名称</a:t>
            </a:r>
            <a:endParaRPr lang="zh-CN" altLang="en-US" sz="2000" b="1" smtClean="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3843">
                                            <p:txEl>
                                              <p:pRg st="2" end="2"/>
                                            </p:txEl>
                                          </p:spTgt>
                                        </p:tgtEl>
                                        <p:attrNameLst>
                                          <p:attrName>style.visibility</p:attrName>
                                        </p:attrNameLst>
                                      </p:cBhvr>
                                      <p:to>
                                        <p:strVal val="visible"/>
                                      </p:to>
                                    </p:set>
                                    <p:animEffect transition="in" filter="wipe(left)">
                                      <p:cBhvr>
                                        <p:cTn id="7" dur="500"/>
                                        <p:tgtEl>
                                          <p:spTgt spid="16384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3843">
                                            <p:txEl>
                                              <p:pRg st="3" end="3"/>
                                            </p:txEl>
                                          </p:spTgt>
                                        </p:tgtEl>
                                        <p:attrNameLst>
                                          <p:attrName>style.visibility</p:attrName>
                                        </p:attrNameLst>
                                      </p:cBhvr>
                                      <p:to>
                                        <p:strVal val="visible"/>
                                      </p:to>
                                    </p:set>
                                    <p:animEffect transition="in" filter="wipe(left)">
                                      <p:cBhvr>
                                        <p:cTn id="11" dur="500"/>
                                        <p:tgtEl>
                                          <p:spTgt spid="163843">
                                            <p:txEl>
                                              <p:pRg st="3" end="3"/>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163843">
                                            <p:txEl>
                                              <p:pRg st="4" end="4"/>
                                            </p:txEl>
                                          </p:spTgt>
                                        </p:tgtEl>
                                        <p:attrNameLst>
                                          <p:attrName>style.visibility</p:attrName>
                                        </p:attrNameLst>
                                      </p:cBhvr>
                                      <p:to>
                                        <p:strVal val="visible"/>
                                      </p:to>
                                    </p:set>
                                    <p:animEffect transition="in" filter="wipe(left)">
                                      <p:cBhvr>
                                        <p:cTn id="14" dur="500"/>
                                        <p:tgtEl>
                                          <p:spTgt spid="163843">
                                            <p:txEl>
                                              <p:pRg st="4" end="4"/>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63843">
                                            <p:txEl>
                                              <p:pRg st="5" end="5"/>
                                            </p:txEl>
                                          </p:spTgt>
                                        </p:tgtEl>
                                        <p:attrNameLst>
                                          <p:attrName>style.visibility</p:attrName>
                                        </p:attrNameLst>
                                      </p:cBhvr>
                                      <p:to>
                                        <p:strVal val="visible"/>
                                      </p:to>
                                    </p:set>
                                    <p:animEffect transition="in" filter="wipe(left)">
                                      <p:cBhvr>
                                        <p:cTn id="18" dur="500"/>
                                        <p:tgtEl>
                                          <p:spTgt spid="163843">
                                            <p:txEl>
                                              <p:pRg st="5" end="5"/>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63843">
                                            <p:txEl>
                                              <p:pRg st="6" end="6"/>
                                            </p:txEl>
                                          </p:spTgt>
                                        </p:tgtEl>
                                        <p:attrNameLst>
                                          <p:attrName>style.visibility</p:attrName>
                                        </p:attrNameLst>
                                      </p:cBhvr>
                                      <p:to>
                                        <p:strVal val="visible"/>
                                      </p:to>
                                    </p:set>
                                    <p:animEffect transition="in" filter="wipe(left)">
                                      <p:cBhvr>
                                        <p:cTn id="22" dur="500"/>
                                        <p:tgtEl>
                                          <p:spTgt spid="163843">
                                            <p:txEl>
                                              <p:pRg st="6" end="6"/>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63843">
                                            <p:txEl>
                                              <p:pRg st="7" end="7"/>
                                            </p:txEl>
                                          </p:spTgt>
                                        </p:tgtEl>
                                        <p:attrNameLst>
                                          <p:attrName>style.visibility</p:attrName>
                                        </p:attrNameLst>
                                      </p:cBhvr>
                                      <p:to>
                                        <p:strVal val="visible"/>
                                      </p:to>
                                    </p:set>
                                    <p:animEffect transition="in" filter="wipe(left)">
                                      <p:cBhvr>
                                        <p:cTn id="25" dur="500"/>
                                        <p:tgtEl>
                                          <p:spTgt spid="163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type="body" idx="4294967295"/>
          </p:nvPr>
        </p:nvSpPr>
        <p:spPr>
          <a:xfrm>
            <a:off x="428625" y="1000125"/>
            <a:ext cx="5286375" cy="3716338"/>
          </a:xfrm>
        </p:spPr>
        <p:txBody>
          <a:bodyPr/>
          <a:lstStyle/>
          <a:p>
            <a:pPr eaLnBrk="1" hangingPunct="1">
              <a:lnSpc>
                <a:spcPct val="110000"/>
              </a:lnSpc>
              <a:spcBef>
                <a:spcPts val="600"/>
              </a:spcBef>
              <a:spcAft>
                <a:spcPct val="20000"/>
              </a:spcAft>
              <a:buFontTx/>
              <a:buNone/>
            </a:pPr>
            <a:r>
              <a:rPr lang="zh-CN" altLang="en-US" b="1" smtClean="0">
                <a:solidFill>
                  <a:srgbClr val="007D7A"/>
                </a:solidFill>
                <a:latin typeface="Times New Roman" pitchFamily="18" charset="0"/>
                <a:cs typeface="Times New Roman" pitchFamily="18" charset="0"/>
              </a:rPr>
              <a:t>以太网命名方式</a:t>
            </a:r>
            <a:endParaRPr lang="en-US" altLang="zh-CN" b="1" smtClean="0">
              <a:solidFill>
                <a:srgbClr val="007D7A"/>
              </a:solidFill>
              <a:latin typeface="Times New Roman" pitchFamily="18" charset="0"/>
              <a:cs typeface="Times New Roman" pitchFamily="18" charset="0"/>
            </a:endParaRPr>
          </a:p>
          <a:p>
            <a:pPr eaLnBrk="1" hangingPunct="1">
              <a:lnSpc>
                <a:spcPct val="110000"/>
              </a:lnSpc>
              <a:spcBef>
                <a:spcPts val="600"/>
              </a:spcBef>
              <a:spcAft>
                <a:spcPct val="20000"/>
              </a:spcAft>
              <a:buFontTx/>
              <a:buNone/>
            </a:pPr>
            <a:r>
              <a:rPr lang="en-US" altLang="zh-CN" sz="2000" smtClean="0">
                <a:solidFill>
                  <a:srgbClr val="1A3868"/>
                </a:solidFill>
                <a:latin typeface="Times New Roman" pitchFamily="18" charset="0"/>
                <a:cs typeface="Times New Roman" pitchFamily="18" charset="0"/>
              </a:rPr>
              <a:t>IEEE 802.3 X TYPE-Y NAME</a:t>
            </a:r>
          </a:p>
          <a:p>
            <a:pPr eaLnBrk="1" hangingPunct="1">
              <a:lnSpc>
                <a:spcPct val="110000"/>
              </a:lnSpc>
              <a:spcBef>
                <a:spcPts val="600"/>
              </a:spcBef>
            </a:pPr>
            <a:r>
              <a:rPr lang="en-US" altLang="zh-CN" sz="2000" smtClean="0">
                <a:solidFill>
                  <a:srgbClr val="1A3868"/>
                </a:solidFill>
                <a:latin typeface="Times New Roman" pitchFamily="18" charset="0"/>
                <a:cs typeface="Times New Roman" pitchFamily="18" charset="0"/>
              </a:rPr>
              <a:t>X</a:t>
            </a:r>
            <a:r>
              <a:rPr lang="zh-CN" altLang="en-US" sz="2000" smtClean="0">
                <a:solidFill>
                  <a:srgbClr val="1A3868"/>
                </a:solidFill>
                <a:latin typeface="Times New Roman" pitchFamily="18" charset="0"/>
                <a:cs typeface="Times New Roman" pitchFamily="18" charset="0"/>
              </a:rPr>
              <a:t>表示传输速率</a:t>
            </a:r>
            <a:endParaRPr lang="en-US" altLang="zh-CN" sz="2000" smtClean="0">
              <a:solidFill>
                <a:srgbClr val="1A3868"/>
              </a:solidFill>
              <a:latin typeface="Times New Roman" pitchFamily="18" charset="0"/>
              <a:cs typeface="Times New Roman" pitchFamily="18" charset="0"/>
            </a:endParaRPr>
          </a:p>
          <a:p>
            <a:pPr eaLnBrk="1" hangingPunct="1">
              <a:lnSpc>
                <a:spcPct val="110000"/>
              </a:lnSpc>
              <a:spcBef>
                <a:spcPts val="600"/>
              </a:spcBef>
            </a:pPr>
            <a:r>
              <a:rPr lang="en-US" altLang="zh-CN" sz="2000" smtClean="0">
                <a:solidFill>
                  <a:srgbClr val="7F7F7F"/>
                </a:solidFill>
                <a:latin typeface="Times New Roman" pitchFamily="18" charset="0"/>
                <a:cs typeface="Times New Roman" pitchFamily="18" charset="0"/>
              </a:rPr>
              <a:t>TYPE</a:t>
            </a:r>
            <a:r>
              <a:rPr lang="zh-CN" altLang="en-US" sz="2000" smtClean="0">
                <a:solidFill>
                  <a:srgbClr val="7F7F7F"/>
                </a:solidFill>
                <a:latin typeface="Times New Roman" pitchFamily="18" charset="0"/>
                <a:cs typeface="Times New Roman" pitchFamily="18" charset="0"/>
              </a:rPr>
              <a:t>表示信号</a:t>
            </a:r>
            <a:endParaRPr lang="en-US" altLang="zh-CN" sz="2000" smtClean="0">
              <a:solidFill>
                <a:srgbClr val="7F7F7F"/>
              </a:solidFill>
              <a:latin typeface="Times New Roman" pitchFamily="18" charset="0"/>
              <a:cs typeface="Times New Roman" pitchFamily="18" charset="0"/>
            </a:endParaRPr>
          </a:p>
          <a:p>
            <a:pPr eaLnBrk="1" hangingPunct="1">
              <a:lnSpc>
                <a:spcPct val="110000"/>
              </a:lnSpc>
              <a:spcBef>
                <a:spcPts val="600"/>
              </a:spcBef>
              <a:buFontTx/>
              <a:buNone/>
            </a:pPr>
            <a:r>
              <a:rPr lang="en-US" altLang="zh-CN" sz="2000" smtClean="0">
                <a:solidFill>
                  <a:srgbClr val="7F7F7F"/>
                </a:solidFill>
                <a:latin typeface="Times New Roman" pitchFamily="18" charset="0"/>
                <a:cs typeface="Times New Roman" pitchFamily="18" charset="0"/>
              </a:rPr>
              <a:t>     </a:t>
            </a:r>
            <a:r>
              <a:rPr lang="zh-CN" altLang="en-US" sz="2000" smtClean="0">
                <a:solidFill>
                  <a:srgbClr val="7F7F7F"/>
                </a:solidFill>
                <a:latin typeface="Times New Roman" pitchFamily="18" charset="0"/>
                <a:cs typeface="Times New Roman" pitchFamily="18" charset="0"/>
              </a:rPr>
              <a:t>传输方式</a:t>
            </a:r>
            <a:endParaRPr lang="en-US" altLang="zh-CN" sz="2000" smtClean="0">
              <a:solidFill>
                <a:srgbClr val="7F7F7F"/>
              </a:solidFill>
              <a:latin typeface="Times New Roman" pitchFamily="18" charset="0"/>
              <a:cs typeface="Times New Roman" pitchFamily="18" charset="0"/>
            </a:endParaRPr>
          </a:p>
          <a:p>
            <a:pPr eaLnBrk="1" hangingPunct="1">
              <a:lnSpc>
                <a:spcPct val="110000"/>
              </a:lnSpc>
              <a:spcBef>
                <a:spcPts val="600"/>
              </a:spcBef>
            </a:pPr>
            <a:r>
              <a:rPr lang="en-US" altLang="zh-CN" sz="2000" smtClean="0">
                <a:solidFill>
                  <a:srgbClr val="7F7F7F"/>
                </a:solidFill>
                <a:latin typeface="Times New Roman" pitchFamily="18" charset="0"/>
                <a:cs typeface="Times New Roman" pitchFamily="18" charset="0"/>
              </a:rPr>
              <a:t>Y</a:t>
            </a:r>
            <a:r>
              <a:rPr lang="zh-CN" altLang="en-US" sz="2000" smtClean="0">
                <a:solidFill>
                  <a:srgbClr val="7F7F7F"/>
                </a:solidFill>
                <a:latin typeface="Times New Roman" pitchFamily="18" charset="0"/>
                <a:cs typeface="Times New Roman" pitchFamily="18" charset="0"/>
              </a:rPr>
              <a:t>表示传输媒体</a:t>
            </a:r>
            <a:endParaRPr lang="en-US" altLang="zh-CN" sz="2000" smtClean="0">
              <a:solidFill>
                <a:srgbClr val="7F7F7F"/>
              </a:solidFill>
              <a:latin typeface="Times New Roman" pitchFamily="18" charset="0"/>
              <a:cs typeface="Times New Roman" pitchFamily="18" charset="0"/>
            </a:endParaRPr>
          </a:p>
          <a:p>
            <a:pPr eaLnBrk="1" hangingPunct="1">
              <a:lnSpc>
                <a:spcPct val="110000"/>
              </a:lnSpc>
              <a:spcBef>
                <a:spcPts val="600"/>
              </a:spcBef>
            </a:pPr>
            <a:r>
              <a:rPr lang="en-US" altLang="zh-CN" sz="2000" smtClean="0">
                <a:solidFill>
                  <a:srgbClr val="7F7F7F"/>
                </a:solidFill>
                <a:latin typeface="Times New Roman" pitchFamily="18" charset="0"/>
                <a:cs typeface="Times New Roman" pitchFamily="18" charset="0"/>
              </a:rPr>
              <a:t>NAME</a:t>
            </a:r>
            <a:r>
              <a:rPr lang="zh-CN" altLang="en-US" sz="2000" smtClean="0">
                <a:solidFill>
                  <a:srgbClr val="7F7F7F"/>
                </a:solidFill>
                <a:latin typeface="Times New Roman" pitchFamily="18" charset="0"/>
                <a:cs typeface="Times New Roman" pitchFamily="18" charset="0"/>
              </a:rPr>
              <a:t>表示局域</a:t>
            </a:r>
            <a:endParaRPr lang="en-US" altLang="zh-CN" sz="2000" smtClean="0">
              <a:solidFill>
                <a:srgbClr val="7F7F7F"/>
              </a:solidFill>
              <a:latin typeface="Times New Roman" pitchFamily="18" charset="0"/>
              <a:cs typeface="Times New Roman" pitchFamily="18" charset="0"/>
            </a:endParaRPr>
          </a:p>
          <a:p>
            <a:pPr eaLnBrk="1" hangingPunct="1">
              <a:lnSpc>
                <a:spcPct val="110000"/>
              </a:lnSpc>
              <a:spcBef>
                <a:spcPts val="600"/>
              </a:spcBef>
              <a:buFontTx/>
              <a:buNone/>
            </a:pPr>
            <a:r>
              <a:rPr lang="en-US" altLang="zh-CN" sz="2000" smtClean="0">
                <a:solidFill>
                  <a:srgbClr val="7F7F7F"/>
                </a:solidFill>
                <a:latin typeface="Times New Roman" pitchFamily="18" charset="0"/>
                <a:cs typeface="Times New Roman" pitchFamily="18" charset="0"/>
              </a:rPr>
              <a:t>    </a:t>
            </a:r>
            <a:r>
              <a:rPr lang="zh-CN" altLang="en-US" sz="2000" smtClean="0">
                <a:solidFill>
                  <a:srgbClr val="7F7F7F"/>
                </a:solidFill>
                <a:latin typeface="Times New Roman" pitchFamily="18" charset="0"/>
                <a:cs typeface="Times New Roman" pitchFamily="18" charset="0"/>
              </a:rPr>
              <a:t>网的名称</a:t>
            </a:r>
          </a:p>
        </p:txBody>
      </p:sp>
      <p:sp>
        <p:nvSpPr>
          <p:cNvPr id="5" name="圆角矩形标注 4"/>
          <p:cNvSpPr/>
          <p:nvPr/>
        </p:nvSpPr>
        <p:spPr bwMode="auto">
          <a:xfrm>
            <a:off x="3071802" y="2072478"/>
            <a:ext cx="2643206" cy="1500198"/>
          </a:xfrm>
          <a:prstGeom prst="wedgeRoundRectCallout">
            <a:avLst>
              <a:gd name="adj1" fmla="val -70609"/>
              <a:gd name="adj2" fmla="val -36727"/>
              <a:gd name="adj3" fmla="val 16667"/>
            </a:avLst>
          </a:prstGeom>
          <a:gradFill flip="none" rotWithShape="1">
            <a:gsLst>
              <a:gs pos="0">
                <a:srgbClr val="29667B">
                  <a:shade val="30000"/>
                  <a:satMod val="115000"/>
                </a:srgbClr>
              </a:gs>
              <a:gs pos="50000">
                <a:srgbClr val="29667B">
                  <a:shade val="67500"/>
                  <a:satMod val="115000"/>
                </a:srgbClr>
              </a:gs>
              <a:gs pos="100000">
                <a:srgbClr val="29667B">
                  <a:shade val="100000"/>
                  <a:satMod val="115000"/>
                </a:srgbClr>
              </a:gs>
            </a:gsLst>
            <a:lin ang="13500000" scaled="1"/>
            <a:tileRect/>
          </a:gradFill>
          <a:ln w="9525">
            <a:solidFill>
              <a:schemeClr val="tx1"/>
            </a:solidFill>
            <a:miter lim="800000"/>
            <a:headEnd/>
            <a:tailEnd/>
          </a:ln>
          <a:effectLst>
            <a:innerShdw blurRad="63500" dist="50800" dir="2700000">
              <a:prstClr val="black">
                <a:alpha val="50000"/>
              </a:prstClr>
            </a:innerShdw>
            <a:softEdge rad="31750"/>
          </a:effectLst>
          <a:scene3d>
            <a:camera prst="orthographicFront"/>
            <a:lightRig rig="threePt" dir="t"/>
          </a:scene3d>
          <a:sp3d>
            <a:bevelT prst="relaxedInset"/>
          </a:sp3d>
        </p:spPr>
        <p:txBody>
          <a:bodyPr/>
          <a:lstStyle/>
          <a:p>
            <a:pPr>
              <a:lnSpc>
                <a:spcPct val="110000"/>
              </a:lnSpc>
              <a:spcBef>
                <a:spcPct val="30000"/>
              </a:spcBef>
            </a:pPr>
            <a:r>
              <a:rPr lang="en-US" altLang="zh-CN" sz="2000" u="none">
                <a:solidFill>
                  <a:schemeClr val="bg1"/>
                </a:solidFill>
              </a:rPr>
              <a:t>10</a:t>
            </a:r>
            <a:r>
              <a:rPr lang="zh-CN" altLang="en-US" sz="2000" u="none">
                <a:solidFill>
                  <a:schemeClr val="bg1"/>
                </a:solidFill>
              </a:rPr>
              <a:t>表示</a:t>
            </a:r>
            <a:r>
              <a:rPr lang="en-US" altLang="zh-CN" sz="2000" u="none">
                <a:solidFill>
                  <a:schemeClr val="bg1"/>
                </a:solidFill>
              </a:rPr>
              <a:t>10Mbps</a:t>
            </a:r>
          </a:p>
          <a:p>
            <a:pPr>
              <a:lnSpc>
                <a:spcPct val="110000"/>
              </a:lnSpc>
              <a:spcBef>
                <a:spcPct val="30000"/>
              </a:spcBef>
            </a:pPr>
            <a:r>
              <a:rPr lang="en-US" altLang="zh-CN" sz="2000" u="none">
                <a:solidFill>
                  <a:schemeClr val="bg1"/>
                </a:solidFill>
              </a:rPr>
              <a:t>100</a:t>
            </a:r>
            <a:r>
              <a:rPr lang="zh-CN" altLang="en-US" sz="2000" u="none">
                <a:solidFill>
                  <a:schemeClr val="bg1"/>
                </a:solidFill>
              </a:rPr>
              <a:t>表示</a:t>
            </a:r>
            <a:r>
              <a:rPr lang="en-US" altLang="zh-CN" sz="2000" u="none">
                <a:solidFill>
                  <a:schemeClr val="bg1"/>
                </a:solidFill>
              </a:rPr>
              <a:t>100Mbps</a:t>
            </a:r>
          </a:p>
          <a:p>
            <a:pPr>
              <a:lnSpc>
                <a:spcPct val="110000"/>
              </a:lnSpc>
              <a:spcBef>
                <a:spcPct val="30000"/>
              </a:spcBef>
            </a:pPr>
            <a:r>
              <a:rPr lang="en-US" altLang="zh-CN" sz="2000" u="none">
                <a:solidFill>
                  <a:schemeClr val="bg1"/>
                </a:solidFill>
              </a:rPr>
              <a:t>1000</a:t>
            </a:r>
            <a:r>
              <a:rPr lang="zh-CN" altLang="en-US" sz="2000" u="none">
                <a:solidFill>
                  <a:schemeClr val="bg1"/>
                </a:solidFill>
              </a:rPr>
              <a:t>表示</a:t>
            </a:r>
            <a:r>
              <a:rPr lang="en-US" altLang="zh-CN" sz="2000" u="none">
                <a:solidFill>
                  <a:schemeClr val="bg1"/>
                </a:solidFill>
              </a:rPr>
              <a:t>1000Mbps</a:t>
            </a:r>
            <a:endParaRPr lang="zh-CN" altLang="en-US" sz="2000" u="none">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16比9模版">
  <a:themeElements>
    <a:clrScheme name="1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1_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1_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16比9模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16比9模版">
      <a:majorFont>
        <a:latin typeface="Constantia"/>
        <a:ea typeface="微软雅黑"/>
        <a:cs typeface=""/>
      </a:majorFont>
      <a:minorFont>
        <a:latin typeface="Constanti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2_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16比9模版</Template>
  <TotalTime>8567</TotalTime>
  <Words>1249</Words>
  <Application>Microsoft Office PowerPoint</Application>
  <PresentationFormat>自定义</PresentationFormat>
  <Paragraphs>152</Paragraphs>
  <Slides>18</Slides>
  <Notes>10</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18</vt:i4>
      </vt:variant>
    </vt:vector>
  </HeadingPairs>
  <TitlesOfParts>
    <vt:vector size="21" baseType="lpstr">
      <vt:lpstr>1_16比9模版</vt:lpstr>
      <vt:lpstr>2_16比9模版</vt:lpstr>
      <vt:lpstr>Visio</vt:lpstr>
      <vt:lpstr>计算机网络技术</vt:lpstr>
      <vt:lpstr>幻灯片 2</vt:lpstr>
      <vt:lpstr>幻灯片 3</vt:lpstr>
      <vt:lpstr>以太网核心技术： 随机争用型介质访问控制</vt:lpstr>
      <vt:lpstr>以太网（Ethernet）的正式诞生</vt:lpstr>
      <vt:lpstr>不同的局域网技术按照时间排列的顺序</vt:lpstr>
      <vt:lpstr>以太网发展简史</vt:lpstr>
      <vt:lpstr>幻灯片 8</vt:lpstr>
      <vt:lpstr>幻灯片 9</vt:lpstr>
      <vt:lpstr>幻灯片 10</vt:lpstr>
      <vt:lpstr>幻灯片 11</vt:lpstr>
      <vt:lpstr>幻灯片 12</vt:lpstr>
      <vt:lpstr>二、高速以太网技术的研究与发展</vt:lpstr>
      <vt:lpstr>三、无线局域网技术研究与发展</vt:lpstr>
      <vt:lpstr>无线局域网的分类</vt:lpstr>
      <vt:lpstr>无线个人区域网</vt:lpstr>
      <vt:lpstr>蓝牙技术的研究与发展</vt:lpstr>
      <vt:lpstr>ZigBee无线网络技术及应用</vt:lpstr>
    </vt:vector>
  </TitlesOfParts>
  <Company>tonecom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文件传输协议（一）</dc:title>
  <dc:creator>xjd</dc:creator>
  <cp:lastModifiedBy>WYX</cp:lastModifiedBy>
  <cp:revision>1038</cp:revision>
  <cp:lastPrinted>1999-06-03T07:41:47Z</cp:lastPrinted>
  <dcterms:created xsi:type="dcterms:W3CDTF">1999-05-31T06:37:31Z</dcterms:created>
  <dcterms:modified xsi:type="dcterms:W3CDTF">2014-04-16T00:27:53Z</dcterms:modified>
</cp:coreProperties>
</file>